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One Little Font Bold" panose="020B0604020202020204" charset="0"/>
      <p:regular r:id="rId16"/>
    </p:embeddedFont>
    <p:embeddedFont>
      <p:font typeface="Sniglet" panose="020B0604020202020204" charset="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3" d="100"/>
          <a:sy n="53" d="100"/>
        </p:scale>
        <p:origin x="802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6.jpeg"/><Relationship Id="rId7" Type="http://schemas.openxmlformats.org/officeDocument/2006/relationships/image" Target="../media/image20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15.png"/><Relationship Id="rId5" Type="http://schemas.openxmlformats.org/officeDocument/2006/relationships/image" Target="../media/image18.png"/><Relationship Id="rId10" Type="http://schemas.openxmlformats.org/officeDocument/2006/relationships/image" Target="../media/image22.jpeg"/><Relationship Id="rId4" Type="http://schemas.openxmlformats.org/officeDocument/2006/relationships/image" Target="../media/image17.png"/><Relationship Id="rId9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0.png"/><Relationship Id="rId18" Type="http://schemas.openxmlformats.org/officeDocument/2006/relationships/image" Target="../media/image15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24.svg"/><Relationship Id="rId17" Type="http://schemas.openxmlformats.org/officeDocument/2006/relationships/image" Target="../media/image26.svg"/><Relationship Id="rId2" Type="http://schemas.openxmlformats.org/officeDocument/2006/relationships/image" Target="../media/image1.png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23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1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28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9.png"/><Relationship Id="rId7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10" Type="http://schemas.openxmlformats.org/officeDocument/2006/relationships/image" Target="../media/image15.png"/><Relationship Id="rId4" Type="http://schemas.openxmlformats.org/officeDocument/2006/relationships/image" Target="../media/image30.png"/><Relationship Id="rId9" Type="http://schemas.openxmlformats.org/officeDocument/2006/relationships/image" Target="../media/image34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7.svg"/><Relationship Id="rId7" Type="http://schemas.openxmlformats.org/officeDocument/2006/relationships/image" Target="../media/image3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11" Type="http://schemas.openxmlformats.org/officeDocument/2006/relationships/image" Target="../media/image15.png"/><Relationship Id="rId5" Type="http://schemas.openxmlformats.org/officeDocument/2006/relationships/image" Target="../media/image8.png"/><Relationship Id="rId10" Type="http://schemas.openxmlformats.org/officeDocument/2006/relationships/image" Target="../media/image26.svg"/><Relationship Id="rId4" Type="http://schemas.openxmlformats.org/officeDocument/2006/relationships/image" Target="../media/image1.png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svg"/><Relationship Id="rId13" Type="http://schemas.openxmlformats.org/officeDocument/2006/relationships/image" Target="../media/image46.png"/><Relationship Id="rId18" Type="http://schemas.openxmlformats.org/officeDocument/2006/relationships/image" Target="../media/image11.svg"/><Relationship Id="rId3" Type="http://schemas.openxmlformats.org/officeDocument/2006/relationships/image" Target="../media/image38.png"/><Relationship Id="rId7" Type="http://schemas.openxmlformats.org/officeDocument/2006/relationships/image" Target="../media/image40.png"/><Relationship Id="rId12" Type="http://schemas.openxmlformats.org/officeDocument/2006/relationships/image" Target="../media/image45.svg"/><Relationship Id="rId17" Type="http://schemas.openxmlformats.org/officeDocument/2006/relationships/image" Target="../media/image10.png"/><Relationship Id="rId2" Type="http://schemas.openxmlformats.org/officeDocument/2006/relationships/image" Target="../media/image1.png"/><Relationship Id="rId16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11" Type="http://schemas.openxmlformats.org/officeDocument/2006/relationships/image" Target="../media/image44.png"/><Relationship Id="rId5" Type="http://schemas.openxmlformats.org/officeDocument/2006/relationships/image" Target="../media/image12.png"/><Relationship Id="rId15" Type="http://schemas.openxmlformats.org/officeDocument/2006/relationships/image" Target="../media/image8.png"/><Relationship Id="rId10" Type="http://schemas.openxmlformats.org/officeDocument/2006/relationships/image" Target="../media/image43.svg"/><Relationship Id="rId4" Type="http://schemas.openxmlformats.org/officeDocument/2006/relationships/image" Target="../media/image39.svg"/><Relationship Id="rId9" Type="http://schemas.openxmlformats.org/officeDocument/2006/relationships/image" Target="../media/image42.png"/><Relationship Id="rId14" Type="http://schemas.openxmlformats.org/officeDocument/2006/relationships/image" Target="../media/image47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image" Target="../media/image48.jpe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12" Type="http://schemas.openxmlformats.org/officeDocument/2006/relationships/image" Target="../media/image24.sv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11" Type="http://schemas.openxmlformats.org/officeDocument/2006/relationships/image" Target="../media/image23.png"/><Relationship Id="rId5" Type="http://schemas.openxmlformats.org/officeDocument/2006/relationships/image" Target="../media/image6.png"/><Relationship Id="rId15" Type="http://schemas.openxmlformats.org/officeDocument/2006/relationships/image" Target="../media/image14.png"/><Relationship Id="rId10" Type="http://schemas.openxmlformats.org/officeDocument/2006/relationships/image" Target="../media/image11.svg"/><Relationship Id="rId4" Type="http://schemas.openxmlformats.org/officeDocument/2006/relationships/image" Target="../media/image3.svg"/><Relationship Id="rId9" Type="http://schemas.openxmlformats.org/officeDocument/2006/relationships/image" Target="../media/image10.png"/><Relationship Id="rId14" Type="http://schemas.openxmlformats.org/officeDocument/2006/relationships/image" Target="../media/image4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F0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7506056" y="3881832"/>
            <a:ext cx="15012112" cy="12810336"/>
          </a:xfrm>
          <a:custGeom>
            <a:avLst/>
            <a:gdLst/>
            <a:ahLst/>
            <a:cxnLst/>
            <a:rect l="l" t="t" r="r" b="b"/>
            <a:pathLst>
              <a:path w="15012112" h="12810336">
                <a:moveTo>
                  <a:pt x="0" y="0"/>
                </a:moveTo>
                <a:lnTo>
                  <a:pt x="15012112" y="0"/>
                </a:lnTo>
                <a:lnTo>
                  <a:pt x="15012112" y="12810336"/>
                </a:lnTo>
                <a:lnTo>
                  <a:pt x="0" y="128103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1000"/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58695" y="-3527880"/>
            <a:ext cx="9144000" cy="9144000"/>
          </a:xfrm>
          <a:custGeom>
            <a:avLst/>
            <a:gdLst/>
            <a:ahLst/>
            <a:cxnLst/>
            <a:rect l="l" t="t" r="r" b="b"/>
            <a:pathLst>
              <a:path w="9144000" h="9144000">
                <a:moveTo>
                  <a:pt x="0" y="0"/>
                </a:moveTo>
                <a:lnTo>
                  <a:pt x="9144000" y="0"/>
                </a:lnTo>
                <a:lnTo>
                  <a:pt x="9144000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612049">
            <a:off x="4272742" y="74862"/>
            <a:ext cx="3616189" cy="4898778"/>
          </a:xfrm>
          <a:custGeom>
            <a:avLst/>
            <a:gdLst/>
            <a:ahLst/>
            <a:cxnLst/>
            <a:rect l="l" t="t" r="r" b="b"/>
            <a:pathLst>
              <a:path w="3616189" h="4898778">
                <a:moveTo>
                  <a:pt x="0" y="0"/>
                </a:moveTo>
                <a:lnTo>
                  <a:pt x="3616189" y="0"/>
                </a:lnTo>
                <a:lnTo>
                  <a:pt x="3616189" y="4898778"/>
                </a:lnTo>
                <a:lnTo>
                  <a:pt x="0" y="489877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603244">
            <a:off x="-1074538" y="-1091585"/>
            <a:ext cx="5018020" cy="3202409"/>
          </a:xfrm>
          <a:custGeom>
            <a:avLst/>
            <a:gdLst/>
            <a:ahLst/>
            <a:cxnLst/>
            <a:rect l="l" t="t" r="r" b="b"/>
            <a:pathLst>
              <a:path w="5018020" h="3202409">
                <a:moveTo>
                  <a:pt x="0" y="0"/>
                </a:moveTo>
                <a:lnTo>
                  <a:pt x="5018020" y="0"/>
                </a:lnTo>
                <a:lnTo>
                  <a:pt x="5018020" y="3202408"/>
                </a:lnTo>
                <a:lnTo>
                  <a:pt x="0" y="320240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6726">
            <a:off x="1200910" y="2128624"/>
            <a:ext cx="3277693" cy="3092950"/>
          </a:xfrm>
          <a:custGeom>
            <a:avLst/>
            <a:gdLst/>
            <a:ahLst/>
            <a:cxnLst/>
            <a:rect l="l" t="t" r="r" b="b"/>
            <a:pathLst>
              <a:path w="3277693" h="3092950">
                <a:moveTo>
                  <a:pt x="0" y="0"/>
                </a:moveTo>
                <a:lnTo>
                  <a:pt x="3277693" y="0"/>
                </a:lnTo>
                <a:lnTo>
                  <a:pt x="3277693" y="3092950"/>
                </a:lnTo>
                <a:lnTo>
                  <a:pt x="0" y="309295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1985608">
            <a:off x="8514375" y="2707144"/>
            <a:ext cx="1733469" cy="2419817"/>
          </a:xfrm>
          <a:custGeom>
            <a:avLst/>
            <a:gdLst/>
            <a:ahLst/>
            <a:cxnLst/>
            <a:rect l="l" t="t" r="r" b="b"/>
            <a:pathLst>
              <a:path w="1733469" h="2419817">
                <a:moveTo>
                  <a:pt x="0" y="0"/>
                </a:moveTo>
                <a:lnTo>
                  <a:pt x="1733469" y="0"/>
                </a:lnTo>
                <a:lnTo>
                  <a:pt x="1733469" y="2419817"/>
                </a:lnTo>
                <a:lnTo>
                  <a:pt x="0" y="241981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2310943">
            <a:off x="8629422" y="-14250"/>
            <a:ext cx="1437531" cy="2346118"/>
          </a:xfrm>
          <a:custGeom>
            <a:avLst/>
            <a:gdLst/>
            <a:ahLst/>
            <a:cxnLst/>
            <a:rect l="l" t="t" r="r" b="b"/>
            <a:pathLst>
              <a:path w="1437531" h="2346118">
                <a:moveTo>
                  <a:pt x="0" y="0"/>
                </a:moveTo>
                <a:lnTo>
                  <a:pt x="1437531" y="0"/>
                </a:lnTo>
                <a:lnTo>
                  <a:pt x="1437531" y="2346119"/>
                </a:lnTo>
                <a:lnTo>
                  <a:pt x="0" y="2346119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3097847" y="211914"/>
            <a:ext cx="10380307" cy="8857862"/>
          </a:xfrm>
          <a:custGeom>
            <a:avLst/>
            <a:gdLst/>
            <a:ahLst/>
            <a:cxnLst/>
            <a:rect l="l" t="t" r="r" b="b"/>
            <a:pathLst>
              <a:path w="10380307" h="8857862">
                <a:moveTo>
                  <a:pt x="0" y="0"/>
                </a:moveTo>
                <a:lnTo>
                  <a:pt x="10380306" y="0"/>
                </a:lnTo>
                <a:lnTo>
                  <a:pt x="10380306" y="8857862"/>
                </a:lnTo>
                <a:lnTo>
                  <a:pt x="0" y="88578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328528" y="8289200"/>
            <a:ext cx="1939621" cy="1760206"/>
          </a:xfrm>
          <a:custGeom>
            <a:avLst/>
            <a:gdLst/>
            <a:ahLst/>
            <a:cxnLst/>
            <a:rect l="l" t="t" r="r" b="b"/>
            <a:pathLst>
              <a:path w="1939621" h="1760206">
                <a:moveTo>
                  <a:pt x="0" y="0"/>
                </a:moveTo>
                <a:lnTo>
                  <a:pt x="1939621" y="0"/>
                </a:lnTo>
                <a:lnTo>
                  <a:pt x="1939621" y="1760206"/>
                </a:lnTo>
                <a:lnTo>
                  <a:pt x="0" y="1760206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3599456" y="8884048"/>
            <a:ext cx="3676482" cy="1089158"/>
          </a:xfrm>
          <a:custGeom>
            <a:avLst/>
            <a:gdLst/>
            <a:ahLst/>
            <a:cxnLst/>
            <a:rect l="l" t="t" r="r" b="b"/>
            <a:pathLst>
              <a:path w="3676482" h="1089158">
                <a:moveTo>
                  <a:pt x="0" y="0"/>
                </a:moveTo>
                <a:lnTo>
                  <a:pt x="3676482" y="0"/>
                </a:lnTo>
                <a:lnTo>
                  <a:pt x="3676482" y="1089158"/>
                </a:lnTo>
                <a:lnTo>
                  <a:pt x="0" y="1089158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1210566" y="1126489"/>
            <a:ext cx="6048734" cy="4017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00"/>
              </a:lnSpc>
            </a:pPr>
            <a:r>
              <a:rPr lang="en-US" sz="10400" b="1" spc="946">
                <a:solidFill>
                  <a:srgbClr val="195440"/>
                </a:solidFill>
                <a:latin typeface="One Little Font Bold"/>
                <a:ea typeface="One Little Font Bold"/>
                <a:cs typeface="One Little Font Bold"/>
                <a:sym typeface="One Little Font Bold"/>
              </a:rPr>
              <a:t>PLANTING SEEDS OF HOPE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0" y="6276663"/>
            <a:ext cx="18288000" cy="13303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99"/>
              </a:lnSpc>
            </a:pPr>
            <a:r>
              <a:rPr lang="en-US" sz="9999">
                <a:solidFill>
                  <a:srgbClr val="195440"/>
                </a:solidFill>
                <a:latin typeface="Sniglet"/>
                <a:ea typeface="Sniglet"/>
                <a:cs typeface="Sniglet"/>
                <a:sym typeface="Sniglet"/>
              </a:rPr>
              <a:t>World Day of the Poor 2025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227986" y="9729155"/>
            <a:ext cx="3832028" cy="3202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83"/>
              </a:lnSpc>
            </a:pPr>
            <a:r>
              <a:rPr lang="en-US" sz="2483" b="1" spc="225">
                <a:solidFill>
                  <a:srgbClr val="195440"/>
                </a:solidFill>
                <a:latin typeface="One Little Font Bold"/>
                <a:ea typeface="One Little Font Bold"/>
                <a:cs typeface="One Little Font Bold"/>
                <a:sym typeface="One Little Font Bold"/>
              </a:rPr>
              <a:t>PLANTING SEEDS OF HOPE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F0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7506056" y="3881832"/>
            <a:ext cx="15012112" cy="12810336"/>
          </a:xfrm>
          <a:custGeom>
            <a:avLst/>
            <a:gdLst/>
            <a:ahLst/>
            <a:cxnLst/>
            <a:rect l="l" t="t" r="r" b="b"/>
            <a:pathLst>
              <a:path w="15012112" h="12810336">
                <a:moveTo>
                  <a:pt x="0" y="0"/>
                </a:moveTo>
                <a:lnTo>
                  <a:pt x="15012112" y="0"/>
                </a:lnTo>
                <a:lnTo>
                  <a:pt x="15012112" y="12810336"/>
                </a:lnTo>
                <a:lnTo>
                  <a:pt x="0" y="128103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1000"/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097847" y="211914"/>
            <a:ext cx="10380307" cy="8857862"/>
          </a:xfrm>
          <a:custGeom>
            <a:avLst/>
            <a:gdLst/>
            <a:ahLst/>
            <a:cxnLst/>
            <a:rect l="l" t="t" r="r" b="b"/>
            <a:pathLst>
              <a:path w="10380307" h="8857862">
                <a:moveTo>
                  <a:pt x="0" y="0"/>
                </a:moveTo>
                <a:lnTo>
                  <a:pt x="10380306" y="0"/>
                </a:lnTo>
                <a:lnTo>
                  <a:pt x="10380306" y="8857862"/>
                </a:lnTo>
                <a:lnTo>
                  <a:pt x="0" y="88578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1270266" y="1028700"/>
            <a:ext cx="5646134" cy="6534938"/>
          </a:xfrm>
          <a:custGeom>
            <a:avLst/>
            <a:gdLst/>
            <a:ahLst/>
            <a:cxnLst/>
            <a:rect l="l" t="t" r="r" b="b"/>
            <a:pathLst>
              <a:path w="5646134" h="6534938">
                <a:moveTo>
                  <a:pt x="0" y="0"/>
                </a:moveTo>
                <a:lnTo>
                  <a:pt x="5646134" y="0"/>
                </a:lnTo>
                <a:lnTo>
                  <a:pt x="5646134" y="6534938"/>
                </a:lnTo>
                <a:lnTo>
                  <a:pt x="0" y="653493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9801" r="-65354" b="-76538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271146" y="1181100"/>
            <a:ext cx="8082132" cy="33632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48"/>
              </a:lnSpc>
            </a:pPr>
            <a:r>
              <a:rPr lang="en-US" sz="9400" b="1" spc="855">
                <a:solidFill>
                  <a:srgbClr val="195440"/>
                </a:solidFill>
                <a:latin typeface="One Little Font Bold"/>
                <a:ea typeface="One Little Font Bold"/>
                <a:cs typeface="One Little Font Bold"/>
                <a:sym typeface="One Little Font Bold"/>
              </a:rPr>
              <a:t>WHAT IS WORLD DAY</a:t>
            </a:r>
          </a:p>
          <a:p>
            <a:pPr algn="l">
              <a:lnSpc>
                <a:spcPts val="8648"/>
              </a:lnSpc>
            </a:pPr>
            <a:r>
              <a:rPr lang="en-US" sz="9400" b="1" spc="855">
                <a:solidFill>
                  <a:srgbClr val="195440"/>
                </a:solidFill>
                <a:latin typeface="One Little Font Bold"/>
                <a:ea typeface="One Little Font Bold"/>
                <a:cs typeface="One Little Font Bold"/>
                <a:sym typeface="One Little Font Bold"/>
              </a:rPr>
              <a:t>OF THE POOR?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98339" y="4929291"/>
            <a:ext cx="9619719" cy="2536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49" lvl="1" indent="-269875" algn="l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205732"/>
                </a:solidFill>
                <a:latin typeface="Sniglet"/>
                <a:ea typeface="Sniglet"/>
                <a:cs typeface="Sniglet"/>
                <a:sym typeface="Sniglet"/>
              </a:rPr>
              <a:t>Introduced by Pope Francis in 2017</a:t>
            </a:r>
          </a:p>
          <a:p>
            <a:pPr algn="l">
              <a:lnSpc>
                <a:spcPts val="2100"/>
              </a:lnSpc>
            </a:pPr>
            <a:endParaRPr lang="en-US" sz="2499">
              <a:solidFill>
                <a:srgbClr val="205732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539749" lvl="1" indent="-269875" algn="l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205732"/>
                </a:solidFill>
                <a:latin typeface="Sniglet"/>
                <a:ea typeface="Sniglet"/>
                <a:cs typeface="Sniglet"/>
                <a:sym typeface="Sniglet"/>
              </a:rPr>
              <a:t>A day when we think about people who have less than we do</a:t>
            </a:r>
          </a:p>
          <a:p>
            <a:pPr algn="l">
              <a:lnSpc>
                <a:spcPts val="2100"/>
              </a:lnSpc>
            </a:pPr>
            <a:endParaRPr lang="en-US" sz="2499">
              <a:solidFill>
                <a:srgbClr val="205732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539749" lvl="1" indent="-269875" algn="l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205732"/>
                </a:solidFill>
                <a:latin typeface="Sniglet"/>
                <a:ea typeface="Sniglet"/>
                <a:cs typeface="Sniglet"/>
                <a:sym typeface="Sniglet"/>
              </a:rPr>
              <a:t>It reminds us to care for others, just like Jesus did</a:t>
            </a:r>
          </a:p>
          <a:p>
            <a:pPr algn="l">
              <a:lnSpc>
                <a:spcPts val="2100"/>
              </a:lnSpc>
            </a:pPr>
            <a:endParaRPr lang="en-US" sz="2499">
              <a:solidFill>
                <a:srgbClr val="205732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539749" lvl="1" indent="-269875" algn="l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205732"/>
                </a:solidFill>
                <a:latin typeface="Sniglet"/>
                <a:ea typeface="Sniglet"/>
                <a:cs typeface="Sniglet"/>
                <a:sym typeface="Sniglet"/>
              </a:rPr>
              <a:t>This year, World Day of the Poor is the 16th November 2025</a:t>
            </a:r>
          </a:p>
        </p:txBody>
      </p:sp>
      <p:sp>
        <p:nvSpPr>
          <p:cNvPr id="7" name="Freeform 7"/>
          <p:cNvSpPr/>
          <p:nvPr/>
        </p:nvSpPr>
        <p:spPr>
          <a:xfrm>
            <a:off x="328528" y="8289200"/>
            <a:ext cx="1939621" cy="1760206"/>
          </a:xfrm>
          <a:custGeom>
            <a:avLst/>
            <a:gdLst/>
            <a:ahLst/>
            <a:cxnLst/>
            <a:rect l="l" t="t" r="r" b="b"/>
            <a:pathLst>
              <a:path w="1939621" h="1760206">
                <a:moveTo>
                  <a:pt x="0" y="0"/>
                </a:moveTo>
                <a:lnTo>
                  <a:pt x="1939621" y="0"/>
                </a:lnTo>
                <a:lnTo>
                  <a:pt x="1939621" y="1760206"/>
                </a:lnTo>
                <a:lnTo>
                  <a:pt x="0" y="176020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7227986" y="9729155"/>
            <a:ext cx="3832028" cy="3202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83"/>
              </a:lnSpc>
            </a:pPr>
            <a:r>
              <a:rPr lang="en-US" sz="2483" b="1" spc="225">
                <a:solidFill>
                  <a:srgbClr val="195440"/>
                </a:solidFill>
                <a:latin typeface="One Little Font Bold"/>
                <a:ea typeface="One Little Font Bold"/>
                <a:cs typeface="One Little Font Bold"/>
                <a:sym typeface="One Little Font Bold"/>
              </a:rPr>
              <a:t>PLANTING SEEDS OF HOPE</a:t>
            </a:r>
          </a:p>
        </p:txBody>
      </p:sp>
      <p:sp>
        <p:nvSpPr>
          <p:cNvPr id="9" name="Freeform 9"/>
          <p:cNvSpPr/>
          <p:nvPr/>
        </p:nvSpPr>
        <p:spPr>
          <a:xfrm>
            <a:off x="13525668" y="8922148"/>
            <a:ext cx="3676482" cy="1089158"/>
          </a:xfrm>
          <a:custGeom>
            <a:avLst/>
            <a:gdLst/>
            <a:ahLst/>
            <a:cxnLst/>
            <a:rect l="l" t="t" r="r" b="b"/>
            <a:pathLst>
              <a:path w="3676482" h="1089158">
                <a:moveTo>
                  <a:pt x="0" y="0"/>
                </a:moveTo>
                <a:lnTo>
                  <a:pt x="3676482" y="0"/>
                </a:lnTo>
                <a:lnTo>
                  <a:pt x="3676482" y="1089158"/>
                </a:lnTo>
                <a:lnTo>
                  <a:pt x="0" y="10891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F0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7506056" y="3881832"/>
            <a:ext cx="15012112" cy="12810336"/>
          </a:xfrm>
          <a:custGeom>
            <a:avLst/>
            <a:gdLst/>
            <a:ahLst/>
            <a:cxnLst/>
            <a:rect l="l" t="t" r="r" b="b"/>
            <a:pathLst>
              <a:path w="15012112" h="12810336">
                <a:moveTo>
                  <a:pt x="0" y="0"/>
                </a:moveTo>
                <a:lnTo>
                  <a:pt x="15012112" y="0"/>
                </a:lnTo>
                <a:lnTo>
                  <a:pt x="15012112" y="12810336"/>
                </a:lnTo>
                <a:lnTo>
                  <a:pt x="0" y="128103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1000"/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097847" y="211914"/>
            <a:ext cx="10380307" cy="8857862"/>
          </a:xfrm>
          <a:custGeom>
            <a:avLst/>
            <a:gdLst/>
            <a:ahLst/>
            <a:cxnLst/>
            <a:rect l="l" t="t" r="r" b="b"/>
            <a:pathLst>
              <a:path w="10380307" h="8857862">
                <a:moveTo>
                  <a:pt x="0" y="0"/>
                </a:moveTo>
                <a:lnTo>
                  <a:pt x="10380306" y="0"/>
                </a:lnTo>
                <a:lnTo>
                  <a:pt x="10380306" y="8857862"/>
                </a:lnTo>
                <a:lnTo>
                  <a:pt x="0" y="88578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/>
            </a:stretch>
          </a:blipFill>
        </p:spPr>
      </p:sp>
      <p:sp>
        <p:nvSpPr>
          <p:cNvPr id="4" name="AutoShape 4"/>
          <p:cNvSpPr/>
          <p:nvPr/>
        </p:nvSpPr>
        <p:spPr>
          <a:xfrm>
            <a:off x="13665763" y="7150974"/>
            <a:ext cx="2269503" cy="404754"/>
          </a:xfrm>
          <a:prstGeom prst="line">
            <a:avLst/>
          </a:prstGeom>
          <a:ln w="28575" cap="flat">
            <a:solidFill>
              <a:srgbClr val="EABC4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>
            <a:off x="11060014" y="4314281"/>
            <a:ext cx="1513820" cy="2194229"/>
          </a:xfrm>
          <a:prstGeom prst="line">
            <a:avLst/>
          </a:prstGeom>
          <a:ln w="28575" cap="flat">
            <a:solidFill>
              <a:srgbClr val="EABC4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AutoShape 6"/>
          <p:cNvSpPr/>
          <p:nvPr/>
        </p:nvSpPr>
        <p:spPr>
          <a:xfrm>
            <a:off x="11305790" y="1348503"/>
            <a:ext cx="0" cy="2776601"/>
          </a:xfrm>
          <a:prstGeom prst="line">
            <a:avLst/>
          </a:prstGeom>
          <a:ln w="28575" cap="flat">
            <a:solidFill>
              <a:srgbClr val="EABC41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7" name="Group 7"/>
          <p:cNvGrpSpPr/>
          <p:nvPr/>
        </p:nvGrpSpPr>
        <p:grpSpPr>
          <a:xfrm>
            <a:off x="10167564" y="3322119"/>
            <a:ext cx="2276453" cy="2276453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25000" r="-25000"/>
              </a:stretch>
            </a:blipFill>
          </p:spPr>
        </p:sp>
      </p:grpSp>
      <p:grpSp>
        <p:nvGrpSpPr>
          <p:cNvPr id="9" name="Group 9"/>
          <p:cNvGrpSpPr/>
          <p:nvPr/>
        </p:nvGrpSpPr>
        <p:grpSpPr>
          <a:xfrm>
            <a:off x="15636486" y="6012748"/>
            <a:ext cx="2276453" cy="2276453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t="-62" b="-62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12120076" y="6012748"/>
            <a:ext cx="2276453" cy="2276453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 l="-58427" t="-34501" r="-54247" b="-25005"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1342824" y="4884343"/>
            <a:ext cx="7965107" cy="2872740"/>
            <a:chOff x="0" y="0"/>
            <a:chExt cx="10620143" cy="3830320"/>
          </a:xfrm>
        </p:grpSpPr>
        <p:sp>
          <p:nvSpPr>
            <p:cNvPr id="14" name="TextBox 14"/>
            <p:cNvSpPr txBox="1"/>
            <p:nvPr/>
          </p:nvSpPr>
          <p:spPr>
            <a:xfrm>
              <a:off x="0" y="-57150"/>
              <a:ext cx="10620143" cy="38874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59"/>
                </a:lnSpc>
              </a:pPr>
              <a:r>
                <a:rPr lang="en-US" sz="2400">
                  <a:solidFill>
                    <a:srgbClr val="205732"/>
                  </a:solidFill>
                  <a:latin typeface="Sniglet"/>
                  <a:ea typeface="Sniglet"/>
                  <a:cs typeface="Sniglet"/>
                  <a:sym typeface="Sniglet"/>
                </a:rPr>
                <a:t>He reminded us to show love to the poor, telling us</a:t>
              </a:r>
            </a:p>
            <a:p>
              <a:pPr algn="l">
                <a:lnSpc>
                  <a:spcPts val="3359"/>
                </a:lnSpc>
              </a:pPr>
              <a:r>
                <a:rPr lang="en-US" sz="2400">
                  <a:solidFill>
                    <a:srgbClr val="205732"/>
                  </a:solidFill>
                  <a:latin typeface="Sniglet"/>
                  <a:ea typeface="Sniglet"/>
                  <a:cs typeface="Sniglet"/>
                  <a:sym typeface="Sniglet"/>
                </a:rPr>
                <a:t>that even small acts of kindness are seeds of hope</a:t>
              </a:r>
            </a:p>
            <a:p>
              <a:pPr algn="l">
                <a:lnSpc>
                  <a:spcPts val="3359"/>
                </a:lnSpc>
              </a:pPr>
              <a:r>
                <a:rPr lang="en-US" sz="2400">
                  <a:solidFill>
                    <a:srgbClr val="205732"/>
                  </a:solidFill>
                  <a:latin typeface="Sniglet"/>
                  <a:ea typeface="Sniglet"/>
                  <a:cs typeface="Sniglet"/>
                  <a:sym typeface="Sniglet"/>
                </a:rPr>
                <a:t>that can grow into something amazing.</a:t>
              </a:r>
            </a:p>
            <a:p>
              <a:pPr algn="l">
                <a:lnSpc>
                  <a:spcPts val="3359"/>
                </a:lnSpc>
              </a:pPr>
              <a:endParaRPr lang="en-US" sz="2400">
                <a:solidFill>
                  <a:srgbClr val="205732"/>
                </a:solidFill>
                <a:latin typeface="Sniglet"/>
                <a:ea typeface="Sniglet"/>
                <a:cs typeface="Sniglet"/>
                <a:sym typeface="Sniglet"/>
              </a:endParaRPr>
            </a:p>
            <a:p>
              <a:pPr algn="l">
                <a:lnSpc>
                  <a:spcPts val="3359"/>
                </a:lnSpc>
              </a:pPr>
              <a:r>
                <a:rPr lang="en-US" sz="2400">
                  <a:solidFill>
                    <a:srgbClr val="205732"/>
                  </a:solidFill>
                  <a:latin typeface="Sniglet"/>
                  <a:ea typeface="Sniglet"/>
                  <a:cs typeface="Sniglet"/>
                  <a:sym typeface="Sniglet"/>
                </a:rPr>
                <a:t>Pope Leo also said that the poor can teach us hope</a:t>
              </a:r>
            </a:p>
            <a:p>
              <a:pPr algn="l">
                <a:lnSpc>
                  <a:spcPts val="3359"/>
                </a:lnSpc>
              </a:pPr>
              <a:r>
                <a:rPr lang="en-US" sz="2400">
                  <a:solidFill>
                    <a:srgbClr val="205732"/>
                  </a:solidFill>
                  <a:latin typeface="Sniglet"/>
                  <a:ea typeface="Sniglet"/>
                  <a:cs typeface="Sniglet"/>
                  <a:sym typeface="Sniglet"/>
                </a:rPr>
                <a:t>because they trust God deeply, even though they have</a:t>
              </a:r>
            </a:p>
            <a:p>
              <a:pPr algn="l">
                <a:lnSpc>
                  <a:spcPts val="3359"/>
                </a:lnSpc>
              </a:pPr>
              <a:r>
                <a:rPr lang="en-US" sz="2400">
                  <a:solidFill>
                    <a:srgbClr val="205732"/>
                  </a:solidFill>
                  <a:latin typeface="Sniglet"/>
                  <a:ea typeface="Sniglet"/>
                  <a:cs typeface="Sniglet"/>
                  <a:sym typeface="Sniglet"/>
                </a:rPr>
                <a:t>very little.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5348172" y="1667759"/>
              <a:ext cx="1763665" cy="180776"/>
            </a:xfrm>
            <a:custGeom>
              <a:avLst/>
              <a:gdLst/>
              <a:ahLst/>
              <a:cxnLst/>
              <a:rect l="l" t="t" r="r" b="b"/>
              <a:pathLst>
                <a:path w="1763665" h="180776">
                  <a:moveTo>
                    <a:pt x="0" y="0"/>
                  </a:moveTo>
                  <a:lnTo>
                    <a:pt x="1763665" y="0"/>
                  </a:lnTo>
                  <a:lnTo>
                    <a:pt x="1763665" y="180775"/>
                  </a:lnTo>
                  <a:lnTo>
                    <a:pt x="0" y="1807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6" name="Freeform 16"/>
          <p:cNvSpPr/>
          <p:nvPr/>
        </p:nvSpPr>
        <p:spPr>
          <a:xfrm>
            <a:off x="328528" y="8289200"/>
            <a:ext cx="1939621" cy="1760206"/>
          </a:xfrm>
          <a:custGeom>
            <a:avLst/>
            <a:gdLst/>
            <a:ahLst/>
            <a:cxnLst/>
            <a:rect l="l" t="t" r="r" b="b"/>
            <a:pathLst>
              <a:path w="1939621" h="1760206">
                <a:moveTo>
                  <a:pt x="0" y="0"/>
                </a:moveTo>
                <a:lnTo>
                  <a:pt x="1939621" y="0"/>
                </a:lnTo>
                <a:lnTo>
                  <a:pt x="1939621" y="1760206"/>
                </a:lnTo>
                <a:lnTo>
                  <a:pt x="0" y="176020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grpSp>
        <p:nvGrpSpPr>
          <p:cNvPr id="17" name="Group 17"/>
          <p:cNvGrpSpPr/>
          <p:nvPr/>
        </p:nvGrpSpPr>
        <p:grpSpPr>
          <a:xfrm>
            <a:off x="12994647" y="9525"/>
            <a:ext cx="4918292" cy="6053283"/>
            <a:chOff x="0" y="0"/>
            <a:chExt cx="660400" cy="812800"/>
          </a:xfrm>
        </p:grpSpPr>
        <p:sp>
          <p:nvSpPr>
            <p:cNvPr id="18" name="Freeform 18"/>
            <p:cNvSpPr/>
            <p:nvPr/>
          </p:nvSpPr>
          <p:spPr>
            <a:xfrm flipH="1"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440148" y="793731"/>
                  </a:moveTo>
                  <a:cubicBezTo>
                    <a:pt x="406291" y="805245"/>
                    <a:pt x="367800" y="812800"/>
                    <a:pt x="330022" y="812800"/>
                  </a:cubicBezTo>
                  <a:cubicBezTo>
                    <a:pt x="292243" y="812800"/>
                    <a:pt x="255891" y="806323"/>
                    <a:pt x="222391" y="794809"/>
                  </a:cubicBezTo>
                  <a:cubicBezTo>
                    <a:pt x="221677" y="794450"/>
                    <a:pt x="220965" y="794450"/>
                    <a:pt x="220252" y="794090"/>
                  </a:cubicBezTo>
                  <a:cubicBezTo>
                    <a:pt x="94445" y="748035"/>
                    <a:pt x="1782" y="626421"/>
                    <a:pt x="0" y="484298"/>
                  </a:cubicBezTo>
                  <a:lnTo>
                    <a:pt x="0" y="0"/>
                  </a:lnTo>
                  <a:lnTo>
                    <a:pt x="660400" y="0"/>
                  </a:lnTo>
                  <a:lnTo>
                    <a:pt x="660400" y="483939"/>
                  </a:lnTo>
                  <a:cubicBezTo>
                    <a:pt x="658618" y="627140"/>
                    <a:pt x="567381" y="748755"/>
                    <a:pt x="440148" y="793731"/>
                  </a:cubicBezTo>
                  <a:close/>
                </a:path>
              </a:pathLst>
            </a:custGeom>
            <a:blipFill>
              <a:blip r:embed="rId9"/>
              <a:stretch>
                <a:fillRect l="-30081" r="-54649"/>
              </a:stretch>
            </a:blipFill>
          </p:spPr>
        </p:sp>
      </p:grpSp>
      <p:grpSp>
        <p:nvGrpSpPr>
          <p:cNvPr id="19" name="Group 19"/>
          <p:cNvGrpSpPr/>
          <p:nvPr/>
        </p:nvGrpSpPr>
        <p:grpSpPr>
          <a:xfrm>
            <a:off x="10167564" y="177645"/>
            <a:ext cx="2276453" cy="2276453"/>
            <a:chOff x="0" y="0"/>
            <a:chExt cx="812800" cy="8128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0"/>
              <a:stretch>
                <a:fillRect t="-25000" b="-25000"/>
              </a:stretch>
            </a:blipFill>
          </p:spPr>
        </p:sp>
      </p:grpSp>
      <p:sp>
        <p:nvSpPr>
          <p:cNvPr id="21" name="TextBox 21"/>
          <p:cNvSpPr txBox="1"/>
          <p:nvPr/>
        </p:nvSpPr>
        <p:spPr>
          <a:xfrm>
            <a:off x="1271146" y="1337026"/>
            <a:ext cx="8082132" cy="33632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48"/>
              </a:lnSpc>
            </a:pPr>
            <a:r>
              <a:rPr lang="en-US" sz="9400" b="1" spc="855">
                <a:solidFill>
                  <a:srgbClr val="195440"/>
                </a:solidFill>
                <a:latin typeface="One Little Font Bold"/>
                <a:ea typeface="One Little Font Bold"/>
                <a:cs typeface="One Little Font Bold"/>
                <a:sym typeface="One Little Font Bold"/>
              </a:rPr>
              <a:t>WHAT DID POPE LEO SAY THIS YEAR?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227986" y="9729155"/>
            <a:ext cx="3832028" cy="3202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83"/>
              </a:lnSpc>
            </a:pPr>
            <a:r>
              <a:rPr lang="en-US" sz="2483" b="1" spc="225">
                <a:solidFill>
                  <a:srgbClr val="195440"/>
                </a:solidFill>
                <a:latin typeface="One Little Font Bold"/>
                <a:ea typeface="One Little Font Bold"/>
                <a:cs typeface="One Little Font Bold"/>
                <a:sym typeface="One Little Font Bold"/>
              </a:rPr>
              <a:t>PLANTING SEEDS OF HOPE</a:t>
            </a:r>
          </a:p>
        </p:txBody>
      </p:sp>
      <p:sp>
        <p:nvSpPr>
          <p:cNvPr id="23" name="Freeform 23"/>
          <p:cNvSpPr/>
          <p:nvPr/>
        </p:nvSpPr>
        <p:spPr>
          <a:xfrm>
            <a:off x="13544718" y="8903098"/>
            <a:ext cx="3676482" cy="1089158"/>
          </a:xfrm>
          <a:custGeom>
            <a:avLst/>
            <a:gdLst/>
            <a:ahLst/>
            <a:cxnLst/>
            <a:rect l="l" t="t" r="r" b="b"/>
            <a:pathLst>
              <a:path w="3676482" h="1089158">
                <a:moveTo>
                  <a:pt x="0" y="0"/>
                </a:moveTo>
                <a:lnTo>
                  <a:pt x="3676482" y="0"/>
                </a:lnTo>
                <a:lnTo>
                  <a:pt x="3676482" y="1089158"/>
                </a:lnTo>
                <a:lnTo>
                  <a:pt x="0" y="108915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F0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7506056" y="3881832"/>
            <a:ext cx="15012112" cy="12810336"/>
          </a:xfrm>
          <a:custGeom>
            <a:avLst/>
            <a:gdLst/>
            <a:ahLst/>
            <a:cxnLst/>
            <a:rect l="l" t="t" r="r" b="b"/>
            <a:pathLst>
              <a:path w="15012112" h="12810336">
                <a:moveTo>
                  <a:pt x="0" y="0"/>
                </a:moveTo>
                <a:lnTo>
                  <a:pt x="15012112" y="0"/>
                </a:lnTo>
                <a:lnTo>
                  <a:pt x="15012112" y="12810336"/>
                </a:lnTo>
                <a:lnTo>
                  <a:pt x="0" y="128103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1000"/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097847" y="211914"/>
            <a:ext cx="10380307" cy="8857862"/>
          </a:xfrm>
          <a:custGeom>
            <a:avLst/>
            <a:gdLst/>
            <a:ahLst/>
            <a:cxnLst/>
            <a:rect l="l" t="t" r="r" b="b"/>
            <a:pathLst>
              <a:path w="10380307" h="8857862">
                <a:moveTo>
                  <a:pt x="0" y="0"/>
                </a:moveTo>
                <a:lnTo>
                  <a:pt x="10380306" y="0"/>
                </a:lnTo>
                <a:lnTo>
                  <a:pt x="10380306" y="8857862"/>
                </a:lnTo>
                <a:lnTo>
                  <a:pt x="0" y="88578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224536" y="-3816490"/>
            <a:ext cx="9143963" cy="9143963"/>
          </a:xfrm>
          <a:custGeom>
            <a:avLst/>
            <a:gdLst/>
            <a:ahLst/>
            <a:cxnLst/>
            <a:rect l="l" t="t" r="r" b="b"/>
            <a:pathLst>
              <a:path w="9143963" h="9143963">
                <a:moveTo>
                  <a:pt x="0" y="0"/>
                </a:moveTo>
                <a:lnTo>
                  <a:pt x="9143963" y="0"/>
                </a:lnTo>
                <a:lnTo>
                  <a:pt x="9143963" y="9143963"/>
                </a:lnTo>
                <a:lnTo>
                  <a:pt x="0" y="914396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612049">
            <a:off x="4489413" y="348145"/>
            <a:ext cx="3249477" cy="4402001"/>
          </a:xfrm>
          <a:custGeom>
            <a:avLst/>
            <a:gdLst/>
            <a:ahLst/>
            <a:cxnLst/>
            <a:rect l="l" t="t" r="r" b="b"/>
            <a:pathLst>
              <a:path w="3249477" h="4402001">
                <a:moveTo>
                  <a:pt x="0" y="0"/>
                </a:moveTo>
                <a:lnTo>
                  <a:pt x="3249477" y="0"/>
                </a:lnTo>
                <a:lnTo>
                  <a:pt x="3249477" y="4402001"/>
                </a:lnTo>
                <a:lnTo>
                  <a:pt x="0" y="440200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603244">
            <a:off x="-315609" y="-700015"/>
            <a:ext cx="4509151" cy="2877658"/>
          </a:xfrm>
          <a:custGeom>
            <a:avLst/>
            <a:gdLst/>
            <a:ahLst/>
            <a:cxnLst/>
            <a:rect l="l" t="t" r="r" b="b"/>
            <a:pathLst>
              <a:path w="4509151" h="2877658">
                <a:moveTo>
                  <a:pt x="0" y="0"/>
                </a:moveTo>
                <a:lnTo>
                  <a:pt x="4509151" y="0"/>
                </a:lnTo>
                <a:lnTo>
                  <a:pt x="4509151" y="2877658"/>
                </a:lnTo>
                <a:lnTo>
                  <a:pt x="0" y="287765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1006726">
            <a:off x="1729090" y="2193639"/>
            <a:ext cx="2945307" cy="2779299"/>
          </a:xfrm>
          <a:custGeom>
            <a:avLst/>
            <a:gdLst/>
            <a:ahLst/>
            <a:cxnLst/>
            <a:rect l="l" t="t" r="r" b="b"/>
            <a:pathLst>
              <a:path w="2945307" h="2779299">
                <a:moveTo>
                  <a:pt x="0" y="0"/>
                </a:moveTo>
                <a:lnTo>
                  <a:pt x="2945307" y="0"/>
                </a:lnTo>
                <a:lnTo>
                  <a:pt x="2945307" y="2779299"/>
                </a:lnTo>
                <a:lnTo>
                  <a:pt x="0" y="277929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590822">
            <a:off x="8354955" y="-269209"/>
            <a:ext cx="2369192" cy="2550011"/>
          </a:xfrm>
          <a:custGeom>
            <a:avLst/>
            <a:gdLst/>
            <a:ahLst/>
            <a:cxnLst/>
            <a:rect l="l" t="t" r="r" b="b"/>
            <a:pathLst>
              <a:path w="2369192" h="2550011">
                <a:moveTo>
                  <a:pt x="0" y="0"/>
                </a:moveTo>
                <a:lnTo>
                  <a:pt x="2369192" y="0"/>
                </a:lnTo>
                <a:lnTo>
                  <a:pt x="2369192" y="2550011"/>
                </a:lnTo>
                <a:lnTo>
                  <a:pt x="0" y="255001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1985608">
            <a:off x="8300909" y="2713492"/>
            <a:ext cx="1557681" cy="2174427"/>
          </a:xfrm>
          <a:custGeom>
            <a:avLst/>
            <a:gdLst/>
            <a:ahLst/>
            <a:cxnLst/>
            <a:rect l="l" t="t" r="r" b="b"/>
            <a:pathLst>
              <a:path w="1557681" h="2174427">
                <a:moveTo>
                  <a:pt x="0" y="0"/>
                </a:moveTo>
                <a:lnTo>
                  <a:pt x="1557680" y="0"/>
                </a:lnTo>
                <a:lnTo>
                  <a:pt x="1557680" y="2174427"/>
                </a:lnTo>
                <a:lnTo>
                  <a:pt x="0" y="217442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328528" y="8289200"/>
            <a:ext cx="1939621" cy="1760206"/>
          </a:xfrm>
          <a:custGeom>
            <a:avLst/>
            <a:gdLst/>
            <a:ahLst/>
            <a:cxnLst/>
            <a:rect l="l" t="t" r="r" b="b"/>
            <a:pathLst>
              <a:path w="1939621" h="1760206">
                <a:moveTo>
                  <a:pt x="0" y="0"/>
                </a:moveTo>
                <a:lnTo>
                  <a:pt x="1939621" y="0"/>
                </a:lnTo>
                <a:lnTo>
                  <a:pt x="1939621" y="1760206"/>
                </a:lnTo>
                <a:lnTo>
                  <a:pt x="0" y="1760206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1272549" y="392637"/>
            <a:ext cx="5793735" cy="4750863"/>
          </a:xfrm>
          <a:custGeom>
            <a:avLst/>
            <a:gdLst/>
            <a:ahLst/>
            <a:cxnLst/>
            <a:rect l="l" t="t" r="r" b="b"/>
            <a:pathLst>
              <a:path w="5793735" h="4750863">
                <a:moveTo>
                  <a:pt x="0" y="0"/>
                </a:moveTo>
                <a:lnTo>
                  <a:pt x="5793736" y="0"/>
                </a:lnTo>
                <a:lnTo>
                  <a:pt x="5793736" y="4750863"/>
                </a:lnTo>
                <a:lnTo>
                  <a:pt x="0" y="475086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2367577" y="5998746"/>
            <a:ext cx="8022740" cy="2290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740"/>
              </a:lnSpc>
            </a:pPr>
            <a:r>
              <a:rPr lang="en-US" sz="9500" b="1" spc="864">
                <a:solidFill>
                  <a:srgbClr val="195440"/>
                </a:solidFill>
                <a:latin typeface="One Little Font Bold"/>
                <a:ea typeface="One Little Font Bold"/>
                <a:cs typeface="One Little Font Bold"/>
                <a:sym typeface="One Little Font Bold"/>
              </a:rPr>
              <a:t>WHAT DOES “HOPE”MEAN?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0591370" y="6032501"/>
            <a:ext cx="6327970" cy="1775271"/>
            <a:chOff x="0" y="0"/>
            <a:chExt cx="8437294" cy="2367027"/>
          </a:xfrm>
        </p:grpSpPr>
        <p:sp>
          <p:nvSpPr>
            <p:cNvPr id="14" name="TextBox 14"/>
            <p:cNvSpPr txBox="1"/>
            <p:nvPr/>
          </p:nvSpPr>
          <p:spPr>
            <a:xfrm>
              <a:off x="0" y="-57150"/>
              <a:ext cx="8437294" cy="5346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518160" lvl="1" indent="-259080" algn="l">
                <a:lnSpc>
                  <a:spcPts val="3359"/>
                </a:lnSpc>
                <a:buFont typeface="Arial"/>
                <a:buChar char="•"/>
              </a:pPr>
              <a:r>
                <a:rPr lang="en-US" sz="2400">
                  <a:solidFill>
                    <a:srgbClr val="205732"/>
                  </a:solidFill>
                  <a:latin typeface="Sniglet"/>
                  <a:ea typeface="Sniglet"/>
                  <a:cs typeface="Sniglet"/>
                  <a:sym typeface="Sniglet"/>
                </a:rPr>
                <a:t>Believing that something good can happen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884937"/>
              <a:ext cx="8206641" cy="5346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518160" lvl="1" indent="-259080" algn="l">
                <a:lnSpc>
                  <a:spcPts val="3359"/>
                </a:lnSpc>
                <a:buFont typeface="Arial"/>
                <a:buChar char="•"/>
              </a:pPr>
              <a:r>
                <a:rPr lang="en-US" sz="2400">
                  <a:solidFill>
                    <a:srgbClr val="205732"/>
                  </a:solidFill>
                  <a:latin typeface="Sniglet"/>
                  <a:ea typeface="Sniglet"/>
                  <a:cs typeface="Sniglet"/>
                  <a:sym typeface="Sniglet"/>
                </a:rPr>
                <a:t>Trusting that God is with us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1832357"/>
              <a:ext cx="7237153" cy="5346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518160" lvl="1" indent="-259080" algn="l">
                <a:lnSpc>
                  <a:spcPts val="3359"/>
                </a:lnSpc>
                <a:buFont typeface="Arial"/>
                <a:buChar char="•"/>
              </a:pPr>
              <a:r>
                <a:rPr lang="en-US" sz="2400">
                  <a:solidFill>
                    <a:srgbClr val="205732"/>
                  </a:solidFill>
                  <a:latin typeface="Sniglet"/>
                  <a:ea typeface="Sniglet"/>
                  <a:cs typeface="Sniglet"/>
                  <a:sym typeface="Sniglet"/>
                </a:rPr>
                <a:t>A way to look forward to something</a:t>
              </a:r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1916967" y="2141925"/>
            <a:ext cx="4504901" cy="1253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205732"/>
                </a:solidFill>
                <a:latin typeface="Sniglet"/>
                <a:ea typeface="Sniglet"/>
                <a:cs typeface="Sniglet"/>
                <a:sym typeface="Sniglet"/>
              </a:rPr>
              <a:t>Hope is like a tiny seed,</a:t>
            </a:r>
          </a:p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205732"/>
                </a:solidFill>
                <a:latin typeface="Sniglet"/>
                <a:ea typeface="Sniglet"/>
                <a:cs typeface="Sniglet"/>
                <a:sym typeface="Sniglet"/>
              </a:rPr>
              <a:t>It starts small, but it can grow</a:t>
            </a:r>
          </a:p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205732"/>
                </a:solidFill>
                <a:latin typeface="Sniglet"/>
                <a:ea typeface="Sniglet"/>
                <a:cs typeface="Sniglet"/>
                <a:sym typeface="Sniglet"/>
              </a:rPr>
              <a:t>into something big and beautiful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112202" y="1457237"/>
            <a:ext cx="4114431" cy="446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37"/>
              </a:lnSpc>
            </a:pPr>
            <a:r>
              <a:rPr lang="en-US" sz="3337">
                <a:solidFill>
                  <a:srgbClr val="205732"/>
                </a:solidFill>
                <a:latin typeface="Sniglet"/>
                <a:ea typeface="Sniglet"/>
                <a:cs typeface="Sniglet"/>
                <a:sym typeface="Sniglet"/>
              </a:rPr>
              <a:t>Remember: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27986" y="9729155"/>
            <a:ext cx="3832028" cy="3202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83"/>
              </a:lnSpc>
            </a:pPr>
            <a:r>
              <a:rPr lang="en-US" sz="2483" b="1" spc="225">
                <a:solidFill>
                  <a:srgbClr val="195440"/>
                </a:solidFill>
                <a:latin typeface="One Little Font Bold"/>
                <a:ea typeface="One Little Font Bold"/>
                <a:cs typeface="One Little Font Bold"/>
                <a:sym typeface="One Little Font Bold"/>
              </a:rPr>
              <a:t>PLANTING SEEDS OF HOPE</a:t>
            </a:r>
          </a:p>
        </p:txBody>
      </p:sp>
      <p:sp>
        <p:nvSpPr>
          <p:cNvPr id="20" name="Freeform 20"/>
          <p:cNvSpPr/>
          <p:nvPr/>
        </p:nvSpPr>
        <p:spPr>
          <a:xfrm>
            <a:off x="13599456" y="8884048"/>
            <a:ext cx="3676482" cy="1089158"/>
          </a:xfrm>
          <a:custGeom>
            <a:avLst/>
            <a:gdLst/>
            <a:ahLst/>
            <a:cxnLst/>
            <a:rect l="l" t="t" r="r" b="b"/>
            <a:pathLst>
              <a:path w="3676482" h="1089158">
                <a:moveTo>
                  <a:pt x="0" y="0"/>
                </a:moveTo>
                <a:lnTo>
                  <a:pt x="3676482" y="0"/>
                </a:lnTo>
                <a:lnTo>
                  <a:pt x="3676482" y="1089158"/>
                </a:lnTo>
                <a:lnTo>
                  <a:pt x="0" y="1089158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F0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7506056" y="3881832"/>
            <a:ext cx="15012112" cy="12810336"/>
          </a:xfrm>
          <a:custGeom>
            <a:avLst/>
            <a:gdLst/>
            <a:ahLst/>
            <a:cxnLst/>
            <a:rect l="l" t="t" r="r" b="b"/>
            <a:pathLst>
              <a:path w="15012112" h="12810336">
                <a:moveTo>
                  <a:pt x="0" y="0"/>
                </a:moveTo>
                <a:lnTo>
                  <a:pt x="15012112" y="0"/>
                </a:lnTo>
                <a:lnTo>
                  <a:pt x="15012112" y="12810336"/>
                </a:lnTo>
                <a:lnTo>
                  <a:pt x="0" y="128103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1000"/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097847" y="211914"/>
            <a:ext cx="10380307" cy="8857862"/>
          </a:xfrm>
          <a:custGeom>
            <a:avLst/>
            <a:gdLst/>
            <a:ahLst/>
            <a:cxnLst/>
            <a:rect l="l" t="t" r="r" b="b"/>
            <a:pathLst>
              <a:path w="10380307" h="8857862">
                <a:moveTo>
                  <a:pt x="0" y="0"/>
                </a:moveTo>
                <a:lnTo>
                  <a:pt x="10380306" y="0"/>
                </a:lnTo>
                <a:lnTo>
                  <a:pt x="10380306" y="8857862"/>
                </a:lnTo>
                <a:lnTo>
                  <a:pt x="0" y="88578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/>
            </a:stretch>
          </a:blipFill>
        </p:spPr>
      </p:sp>
      <p:sp>
        <p:nvSpPr>
          <p:cNvPr id="4" name="AutoShape 4"/>
          <p:cNvSpPr/>
          <p:nvPr/>
        </p:nvSpPr>
        <p:spPr>
          <a:xfrm flipH="1">
            <a:off x="8999429" y="7249897"/>
            <a:ext cx="2060585" cy="302836"/>
          </a:xfrm>
          <a:prstGeom prst="line">
            <a:avLst/>
          </a:prstGeom>
          <a:ln w="28575" cap="flat">
            <a:solidFill>
              <a:srgbClr val="EABC4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 flipH="1" flipV="1">
            <a:off x="5538041" y="4366682"/>
            <a:ext cx="2221257" cy="101468"/>
          </a:xfrm>
          <a:prstGeom prst="line">
            <a:avLst/>
          </a:prstGeom>
          <a:ln w="28575" cap="flat">
            <a:solidFill>
              <a:srgbClr val="EABC4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AutoShape 6"/>
          <p:cNvSpPr/>
          <p:nvPr/>
        </p:nvSpPr>
        <p:spPr>
          <a:xfrm flipH="1" flipV="1">
            <a:off x="9846903" y="4282554"/>
            <a:ext cx="2243403" cy="404687"/>
          </a:xfrm>
          <a:prstGeom prst="line">
            <a:avLst/>
          </a:prstGeom>
          <a:ln w="28575" cap="flat">
            <a:solidFill>
              <a:srgbClr val="EABC4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AutoShape 7"/>
          <p:cNvSpPr/>
          <p:nvPr/>
        </p:nvSpPr>
        <p:spPr>
          <a:xfrm flipV="1">
            <a:off x="12586780" y="5143500"/>
            <a:ext cx="495520" cy="1855191"/>
          </a:xfrm>
          <a:prstGeom prst="line">
            <a:avLst/>
          </a:prstGeom>
          <a:ln w="28575" cap="flat">
            <a:solidFill>
              <a:srgbClr val="EABC41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8" name="Group 8"/>
          <p:cNvGrpSpPr/>
          <p:nvPr/>
        </p:nvGrpSpPr>
        <p:grpSpPr>
          <a:xfrm>
            <a:off x="7214793" y="3695098"/>
            <a:ext cx="3234443" cy="1709257"/>
            <a:chOff x="0" y="0"/>
            <a:chExt cx="4312590" cy="2279009"/>
          </a:xfrm>
        </p:grpSpPr>
        <p:sp>
          <p:nvSpPr>
            <p:cNvPr id="9" name="Freeform 9"/>
            <p:cNvSpPr/>
            <p:nvPr/>
          </p:nvSpPr>
          <p:spPr>
            <a:xfrm>
              <a:off x="175983" y="0"/>
              <a:ext cx="3960624" cy="2279009"/>
            </a:xfrm>
            <a:custGeom>
              <a:avLst/>
              <a:gdLst/>
              <a:ahLst/>
              <a:cxnLst/>
              <a:rect l="l" t="t" r="r" b="b"/>
              <a:pathLst>
                <a:path w="3960624" h="2279009">
                  <a:moveTo>
                    <a:pt x="0" y="0"/>
                  </a:moveTo>
                  <a:lnTo>
                    <a:pt x="3960624" y="0"/>
                  </a:lnTo>
                  <a:lnTo>
                    <a:pt x="3960624" y="2279009"/>
                  </a:lnTo>
                  <a:lnTo>
                    <a:pt x="0" y="22790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" name="TextBox 10"/>
            <p:cNvSpPr txBox="1"/>
            <p:nvPr/>
          </p:nvSpPr>
          <p:spPr>
            <a:xfrm>
              <a:off x="0" y="564195"/>
              <a:ext cx="4312590" cy="10934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59"/>
                </a:lnSpc>
              </a:pPr>
              <a:r>
                <a:rPr lang="en-US" sz="2400">
                  <a:solidFill>
                    <a:srgbClr val="CFF0D6"/>
                  </a:solidFill>
                  <a:latin typeface="Sniglet"/>
                  <a:ea typeface="Sniglet"/>
                  <a:cs typeface="Sniglet"/>
                  <a:sym typeface="Sniglet"/>
                </a:rPr>
                <a:t>Don’t have</a:t>
              </a:r>
            </a:p>
            <a:p>
              <a:pPr algn="ctr">
                <a:lnSpc>
                  <a:spcPts val="3359"/>
                </a:lnSpc>
              </a:pPr>
              <a:r>
                <a:rPr lang="en-US" sz="2400">
                  <a:solidFill>
                    <a:srgbClr val="CFF0D6"/>
                  </a:solidFill>
                  <a:latin typeface="Sniglet"/>
                  <a:ea typeface="Sniglet"/>
                  <a:cs typeface="Sniglet"/>
                  <a:sym typeface="Sniglet"/>
                </a:rPr>
                <a:t>enough food</a:t>
              </a:r>
            </a:p>
          </p:txBody>
        </p:sp>
      </p:grpSp>
      <p:sp>
        <p:nvSpPr>
          <p:cNvPr id="11" name="AutoShape 11"/>
          <p:cNvSpPr/>
          <p:nvPr/>
        </p:nvSpPr>
        <p:spPr>
          <a:xfrm>
            <a:off x="4981898" y="6548510"/>
            <a:ext cx="1759358" cy="1359756"/>
          </a:xfrm>
          <a:prstGeom prst="line">
            <a:avLst/>
          </a:prstGeom>
          <a:ln w="28575" cap="flat">
            <a:solidFill>
              <a:srgbClr val="EABC41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2" name="Group 12"/>
          <p:cNvGrpSpPr/>
          <p:nvPr/>
        </p:nvGrpSpPr>
        <p:grpSpPr>
          <a:xfrm>
            <a:off x="6221818" y="6579944"/>
            <a:ext cx="3234443" cy="1709257"/>
            <a:chOff x="0" y="0"/>
            <a:chExt cx="4312590" cy="2279009"/>
          </a:xfrm>
        </p:grpSpPr>
        <p:sp>
          <p:nvSpPr>
            <p:cNvPr id="13" name="Freeform 13"/>
            <p:cNvSpPr/>
            <p:nvPr/>
          </p:nvSpPr>
          <p:spPr>
            <a:xfrm>
              <a:off x="175983" y="0"/>
              <a:ext cx="3960624" cy="2279009"/>
            </a:xfrm>
            <a:custGeom>
              <a:avLst/>
              <a:gdLst/>
              <a:ahLst/>
              <a:cxnLst/>
              <a:rect l="l" t="t" r="r" b="b"/>
              <a:pathLst>
                <a:path w="3960624" h="2279009">
                  <a:moveTo>
                    <a:pt x="0" y="0"/>
                  </a:moveTo>
                  <a:lnTo>
                    <a:pt x="3960624" y="0"/>
                  </a:lnTo>
                  <a:lnTo>
                    <a:pt x="3960624" y="2279009"/>
                  </a:lnTo>
                  <a:lnTo>
                    <a:pt x="0" y="22790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564195"/>
              <a:ext cx="4312590" cy="10934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59"/>
                </a:lnSpc>
              </a:pPr>
              <a:r>
                <a:rPr lang="en-US" sz="2400">
                  <a:solidFill>
                    <a:srgbClr val="CFF0D6"/>
                  </a:solidFill>
                  <a:latin typeface="Sniglet"/>
                  <a:ea typeface="Sniglet"/>
                  <a:cs typeface="Sniglet"/>
                  <a:sym typeface="Sniglet"/>
                </a:rPr>
                <a:t>Don’t have</a:t>
              </a:r>
            </a:p>
            <a:p>
              <a:pPr algn="ctr">
                <a:lnSpc>
                  <a:spcPts val="3359"/>
                </a:lnSpc>
              </a:pPr>
              <a:r>
                <a:rPr lang="en-US" sz="2400">
                  <a:solidFill>
                    <a:srgbClr val="CFF0D6"/>
                  </a:solidFill>
                  <a:latin typeface="Sniglet"/>
                  <a:ea typeface="Sniglet"/>
                  <a:cs typeface="Sniglet"/>
                  <a:sym typeface="Sniglet"/>
                </a:rPr>
                <a:t>a home</a:t>
              </a:r>
            </a:p>
          </p:txBody>
        </p:sp>
      </p:grpSp>
      <p:sp>
        <p:nvSpPr>
          <p:cNvPr id="15" name="AutoShape 15"/>
          <p:cNvSpPr/>
          <p:nvPr/>
        </p:nvSpPr>
        <p:spPr>
          <a:xfrm flipH="1">
            <a:off x="4274990" y="4687241"/>
            <a:ext cx="92645" cy="1708028"/>
          </a:xfrm>
          <a:prstGeom prst="line">
            <a:avLst/>
          </a:prstGeom>
          <a:ln w="28575" cap="flat">
            <a:solidFill>
              <a:srgbClr val="EABC41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6" name="Group 16"/>
          <p:cNvGrpSpPr/>
          <p:nvPr/>
        </p:nvGrpSpPr>
        <p:grpSpPr>
          <a:xfrm>
            <a:off x="2499206" y="5857320"/>
            <a:ext cx="3234443" cy="1709257"/>
            <a:chOff x="0" y="0"/>
            <a:chExt cx="4312590" cy="2279009"/>
          </a:xfrm>
        </p:grpSpPr>
        <p:sp>
          <p:nvSpPr>
            <p:cNvPr id="17" name="Freeform 17"/>
            <p:cNvSpPr/>
            <p:nvPr/>
          </p:nvSpPr>
          <p:spPr>
            <a:xfrm>
              <a:off x="175983" y="0"/>
              <a:ext cx="3960624" cy="2279009"/>
            </a:xfrm>
            <a:custGeom>
              <a:avLst/>
              <a:gdLst/>
              <a:ahLst/>
              <a:cxnLst/>
              <a:rect l="l" t="t" r="r" b="b"/>
              <a:pathLst>
                <a:path w="3960624" h="2279009">
                  <a:moveTo>
                    <a:pt x="0" y="0"/>
                  </a:moveTo>
                  <a:lnTo>
                    <a:pt x="3960624" y="0"/>
                  </a:lnTo>
                  <a:lnTo>
                    <a:pt x="3960624" y="2279009"/>
                  </a:lnTo>
                  <a:lnTo>
                    <a:pt x="0" y="22790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8" name="TextBox 18"/>
            <p:cNvSpPr txBox="1"/>
            <p:nvPr/>
          </p:nvSpPr>
          <p:spPr>
            <a:xfrm>
              <a:off x="0" y="564195"/>
              <a:ext cx="4312590" cy="10934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59"/>
                </a:lnSpc>
              </a:pPr>
              <a:r>
                <a:rPr lang="en-US" sz="2400">
                  <a:solidFill>
                    <a:srgbClr val="CFF0D6"/>
                  </a:solidFill>
                  <a:latin typeface="Sniglet"/>
                  <a:ea typeface="Sniglet"/>
                  <a:cs typeface="Sniglet"/>
                  <a:sym typeface="Sniglet"/>
                </a:rPr>
                <a:t>Feel lonely</a:t>
              </a:r>
            </a:p>
            <a:p>
              <a:pPr algn="ctr">
                <a:lnSpc>
                  <a:spcPts val="3359"/>
                </a:lnSpc>
              </a:pPr>
              <a:r>
                <a:rPr lang="en-US" sz="2400">
                  <a:solidFill>
                    <a:srgbClr val="CFF0D6"/>
                  </a:solidFill>
                  <a:latin typeface="Sniglet"/>
                  <a:ea typeface="Sniglet"/>
                  <a:cs typeface="Sniglet"/>
                  <a:sym typeface="Sniglet"/>
                </a:rPr>
                <a:t>or left out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2499206" y="3629655"/>
            <a:ext cx="3234443" cy="1709257"/>
            <a:chOff x="0" y="0"/>
            <a:chExt cx="4312590" cy="2279009"/>
          </a:xfrm>
        </p:grpSpPr>
        <p:sp>
          <p:nvSpPr>
            <p:cNvPr id="20" name="Freeform 20"/>
            <p:cNvSpPr/>
            <p:nvPr/>
          </p:nvSpPr>
          <p:spPr>
            <a:xfrm>
              <a:off x="175983" y="0"/>
              <a:ext cx="3960624" cy="2279009"/>
            </a:xfrm>
            <a:custGeom>
              <a:avLst/>
              <a:gdLst/>
              <a:ahLst/>
              <a:cxnLst/>
              <a:rect l="l" t="t" r="r" b="b"/>
              <a:pathLst>
                <a:path w="3960624" h="2279009">
                  <a:moveTo>
                    <a:pt x="0" y="0"/>
                  </a:moveTo>
                  <a:lnTo>
                    <a:pt x="3960624" y="0"/>
                  </a:lnTo>
                  <a:lnTo>
                    <a:pt x="3960624" y="2279009"/>
                  </a:lnTo>
                  <a:lnTo>
                    <a:pt x="0" y="22790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1" name="TextBox 21"/>
            <p:cNvSpPr txBox="1"/>
            <p:nvPr/>
          </p:nvSpPr>
          <p:spPr>
            <a:xfrm>
              <a:off x="0" y="564195"/>
              <a:ext cx="4312590" cy="10934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59"/>
                </a:lnSpc>
              </a:pPr>
              <a:r>
                <a:rPr lang="en-US" sz="2400">
                  <a:solidFill>
                    <a:srgbClr val="CFF0D6"/>
                  </a:solidFill>
                  <a:latin typeface="Sniglet"/>
                  <a:ea typeface="Sniglet"/>
                  <a:cs typeface="Sniglet"/>
                  <a:sym typeface="Sniglet"/>
                </a:rPr>
                <a:t>Can’t go</a:t>
              </a:r>
            </a:p>
            <a:p>
              <a:pPr algn="ctr">
                <a:lnSpc>
                  <a:spcPts val="3359"/>
                </a:lnSpc>
              </a:pPr>
              <a:r>
                <a:rPr lang="en-US" sz="2400">
                  <a:solidFill>
                    <a:srgbClr val="CFF0D6"/>
                  </a:solidFill>
                  <a:latin typeface="Sniglet"/>
                  <a:ea typeface="Sniglet"/>
                  <a:cs typeface="Sniglet"/>
                  <a:sym typeface="Sniglet"/>
                </a:rPr>
                <a:t>to school</a:t>
              </a:r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640514" y="1028686"/>
            <a:ext cx="17006972" cy="1185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740"/>
              </a:lnSpc>
            </a:pPr>
            <a:r>
              <a:rPr lang="en-US" sz="9500" b="1" spc="864">
                <a:solidFill>
                  <a:srgbClr val="195440"/>
                </a:solidFill>
                <a:latin typeface="One Little Font Bold"/>
                <a:ea typeface="One Little Font Bold"/>
                <a:cs typeface="One Little Font Bold"/>
                <a:sym typeface="One Little Font Bold"/>
              </a:rPr>
              <a:t>WHO ARE THE POOR?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40514" y="2157090"/>
            <a:ext cx="17006972" cy="464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2699">
                <a:solidFill>
                  <a:srgbClr val="205732"/>
                </a:solidFill>
                <a:latin typeface="Sniglet"/>
                <a:ea typeface="Sniglet"/>
                <a:cs typeface="Sniglet"/>
                <a:sym typeface="Sniglet"/>
              </a:rPr>
              <a:t>We might not always notice them, but they are a part of our community and need our help, support and prayers.</a:t>
            </a:r>
          </a:p>
        </p:txBody>
      </p:sp>
      <p:sp>
        <p:nvSpPr>
          <p:cNvPr id="24" name="Freeform 24"/>
          <p:cNvSpPr/>
          <p:nvPr/>
        </p:nvSpPr>
        <p:spPr>
          <a:xfrm>
            <a:off x="328528" y="8289200"/>
            <a:ext cx="1939621" cy="1760206"/>
          </a:xfrm>
          <a:custGeom>
            <a:avLst/>
            <a:gdLst/>
            <a:ahLst/>
            <a:cxnLst/>
            <a:rect l="l" t="t" r="r" b="b"/>
            <a:pathLst>
              <a:path w="1939621" h="1760206">
                <a:moveTo>
                  <a:pt x="0" y="0"/>
                </a:moveTo>
                <a:lnTo>
                  <a:pt x="1939621" y="0"/>
                </a:lnTo>
                <a:lnTo>
                  <a:pt x="1939621" y="1760206"/>
                </a:lnTo>
                <a:lnTo>
                  <a:pt x="0" y="176020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25" name="TextBox 25"/>
          <p:cNvSpPr txBox="1"/>
          <p:nvPr/>
        </p:nvSpPr>
        <p:spPr>
          <a:xfrm>
            <a:off x="7227986" y="9729155"/>
            <a:ext cx="3832028" cy="3202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83"/>
              </a:lnSpc>
            </a:pPr>
            <a:r>
              <a:rPr lang="en-US" sz="2483" b="1" spc="225">
                <a:solidFill>
                  <a:srgbClr val="195440"/>
                </a:solidFill>
                <a:latin typeface="One Little Font Bold"/>
                <a:ea typeface="One Little Font Bold"/>
                <a:cs typeface="One Little Font Bold"/>
                <a:sym typeface="One Little Font Bold"/>
              </a:rPr>
              <a:t>PLANTING SEEDS OF HOPE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10694511" y="6395269"/>
            <a:ext cx="3234443" cy="1709257"/>
            <a:chOff x="0" y="0"/>
            <a:chExt cx="4312590" cy="2279009"/>
          </a:xfrm>
        </p:grpSpPr>
        <p:sp>
          <p:nvSpPr>
            <p:cNvPr id="27" name="Freeform 27"/>
            <p:cNvSpPr/>
            <p:nvPr/>
          </p:nvSpPr>
          <p:spPr>
            <a:xfrm>
              <a:off x="175983" y="0"/>
              <a:ext cx="3960624" cy="2279009"/>
            </a:xfrm>
            <a:custGeom>
              <a:avLst/>
              <a:gdLst/>
              <a:ahLst/>
              <a:cxnLst/>
              <a:rect l="l" t="t" r="r" b="b"/>
              <a:pathLst>
                <a:path w="3960624" h="2279009">
                  <a:moveTo>
                    <a:pt x="0" y="0"/>
                  </a:moveTo>
                  <a:lnTo>
                    <a:pt x="3960624" y="0"/>
                  </a:lnTo>
                  <a:lnTo>
                    <a:pt x="3960624" y="2279009"/>
                  </a:lnTo>
                  <a:lnTo>
                    <a:pt x="0" y="22790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8" name="TextBox 28"/>
            <p:cNvSpPr txBox="1"/>
            <p:nvPr/>
          </p:nvSpPr>
          <p:spPr>
            <a:xfrm>
              <a:off x="0" y="564195"/>
              <a:ext cx="4312590" cy="10934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59"/>
                </a:lnSpc>
              </a:pPr>
              <a:r>
                <a:rPr lang="en-US" sz="2400">
                  <a:solidFill>
                    <a:srgbClr val="CFF0D6"/>
                  </a:solidFill>
                  <a:latin typeface="Sniglet"/>
                  <a:ea typeface="Sniglet"/>
                  <a:cs typeface="Sniglet"/>
                  <a:sym typeface="Sniglet"/>
                </a:rPr>
                <a:t>Have little or</a:t>
              </a:r>
            </a:p>
            <a:p>
              <a:pPr algn="ctr">
                <a:lnSpc>
                  <a:spcPts val="3359"/>
                </a:lnSpc>
              </a:pPr>
              <a:r>
                <a:rPr lang="en-US" sz="2400">
                  <a:solidFill>
                    <a:srgbClr val="CFF0D6"/>
                  </a:solidFill>
                  <a:latin typeface="Sniglet"/>
                  <a:ea typeface="Sniglet"/>
                  <a:cs typeface="Sniglet"/>
                  <a:sym typeface="Sniglet"/>
                </a:rPr>
                <a:t>no money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1465078" y="3832612"/>
            <a:ext cx="3234443" cy="1709257"/>
            <a:chOff x="0" y="0"/>
            <a:chExt cx="4312590" cy="2279009"/>
          </a:xfrm>
        </p:grpSpPr>
        <p:sp>
          <p:nvSpPr>
            <p:cNvPr id="30" name="Freeform 30"/>
            <p:cNvSpPr/>
            <p:nvPr/>
          </p:nvSpPr>
          <p:spPr>
            <a:xfrm>
              <a:off x="175983" y="0"/>
              <a:ext cx="3960624" cy="2279009"/>
            </a:xfrm>
            <a:custGeom>
              <a:avLst/>
              <a:gdLst/>
              <a:ahLst/>
              <a:cxnLst/>
              <a:rect l="l" t="t" r="r" b="b"/>
              <a:pathLst>
                <a:path w="3960624" h="2279009">
                  <a:moveTo>
                    <a:pt x="0" y="0"/>
                  </a:moveTo>
                  <a:lnTo>
                    <a:pt x="3960624" y="0"/>
                  </a:lnTo>
                  <a:lnTo>
                    <a:pt x="3960624" y="2279009"/>
                  </a:lnTo>
                  <a:lnTo>
                    <a:pt x="0" y="22790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1" name="TextBox 31"/>
            <p:cNvSpPr txBox="1"/>
            <p:nvPr/>
          </p:nvSpPr>
          <p:spPr>
            <a:xfrm>
              <a:off x="0" y="564195"/>
              <a:ext cx="4312590" cy="10934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59"/>
                </a:lnSpc>
              </a:pPr>
              <a:r>
                <a:rPr lang="en-US" sz="2400">
                  <a:solidFill>
                    <a:srgbClr val="CFF0D6"/>
                  </a:solidFill>
                  <a:latin typeface="Sniglet"/>
                  <a:ea typeface="Sniglet"/>
                  <a:cs typeface="Sniglet"/>
                  <a:sym typeface="Sniglet"/>
                </a:rPr>
                <a:t>Have few</a:t>
              </a:r>
            </a:p>
            <a:p>
              <a:pPr algn="ctr">
                <a:lnSpc>
                  <a:spcPts val="3359"/>
                </a:lnSpc>
              </a:pPr>
              <a:r>
                <a:rPr lang="en-US" sz="2400">
                  <a:solidFill>
                    <a:srgbClr val="CFF0D6"/>
                  </a:solidFill>
                  <a:latin typeface="Sniglet"/>
                  <a:ea typeface="Sniglet"/>
                  <a:cs typeface="Sniglet"/>
                  <a:sym typeface="Sniglet"/>
                </a:rPr>
                <a:t>clothes</a:t>
              </a:r>
            </a:p>
          </p:txBody>
        </p:sp>
      </p:grpSp>
      <p:sp>
        <p:nvSpPr>
          <p:cNvPr id="32" name="Freeform 32"/>
          <p:cNvSpPr/>
          <p:nvPr/>
        </p:nvSpPr>
        <p:spPr>
          <a:xfrm>
            <a:off x="13599456" y="8884048"/>
            <a:ext cx="3676482" cy="1089158"/>
          </a:xfrm>
          <a:custGeom>
            <a:avLst/>
            <a:gdLst/>
            <a:ahLst/>
            <a:cxnLst/>
            <a:rect l="l" t="t" r="r" b="b"/>
            <a:pathLst>
              <a:path w="3676482" h="1089158">
                <a:moveTo>
                  <a:pt x="0" y="0"/>
                </a:moveTo>
                <a:lnTo>
                  <a:pt x="3676482" y="0"/>
                </a:lnTo>
                <a:lnTo>
                  <a:pt x="3676482" y="1089158"/>
                </a:lnTo>
                <a:lnTo>
                  <a:pt x="0" y="108915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F0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7506056" y="3881832"/>
            <a:ext cx="15012112" cy="12810336"/>
          </a:xfrm>
          <a:custGeom>
            <a:avLst/>
            <a:gdLst/>
            <a:ahLst/>
            <a:cxnLst/>
            <a:rect l="l" t="t" r="r" b="b"/>
            <a:pathLst>
              <a:path w="15012112" h="12810336">
                <a:moveTo>
                  <a:pt x="0" y="0"/>
                </a:moveTo>
                <a:lnTo>
                  <a:pt x="15012112" y="0"/>
                </a:lnTo>
                <a:lnTo>
                  <a:pt x="15012112" y="12810336"/>
                </a:lnTo>
                <a:lnTo>
                  <a:pt x="0" y="128103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1000"/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097847" y="211914"/>
            <a:ext cx="10380307" cy="8857862"/>
          </a:xfrm>
          <a:custGeom>
            <a:avLst/>
            <a:gdLst/>
            <a:ahLst/>
            <a:cxnLst/>
            <a:rect l="l" t="t" r="r" b="b"/>
            <a:pathLst>
              <a:path w="10380307" h="8857862">
                <a:moveTo>
                  <a:pt x="0" y="0"/>
                </a:moveTo>
                <a:lnTo>
                  <a:pt x="10380306" y="0"/>
                </a:lnTo>
                <a:lnTo>
                  <a:pt x="10380306" y="8857862"/>
                </a:lnTo>
                <a:lnTo>
                  <a:pt x="0" y="88578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257110" y="4412639"/>
            <a:ext cx="1431132" cy="1676290"/>
          </a:xfrm>
          <a:custGeom>
            <a:avLst/>
            <a:gdLst/>
            <a:ahLst/>
            <a:cxnLst/>
            <a:rect l="l" t="t" r="r" b="b"/>
            <a:pathLst>
              <a:path w="1431132" h="1676290">
                <a:moveTo>
                  <a:pt x="0" y="0"/>
                </a:moveTo>
                <a:lnTo>
                  <a:pt x="1431132" y="0"/>
                </a:lnTo>
                <a:lnTo>
                  <a:pt x="1431132" y="1676289"/>
                </a:lnTo>
                <a:lnTo>
                  <a:pt x="0" y="16762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676526" y="4412639"/>
            <a:ext cx="1586479" cy="1644020"/>
          </a:xfrm>
          <a:custGeom>
            <a:avLst/>
            <a:gdLst/>
            <a:ahLst/>
            <a:cxnLst/>
            <a:rect l="l" t="t" r="r" b="b"/>
            <a:pathLst>
              <a:path w="1586479" h="1644020">
                <a:moveTo>
                  <a:pt x="0" y="0"/>
                </a:moveTo>
                <a:lnTo>
                  <a:pt x="1586479" y="0"/>
                </a:lnTo>
                <a:lnTo>
                  <a:pt x="1586479" y="1644020"/>
                </a:lnTo>
                <a:lnTo>
                  <a:pt x="0" y="164402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2105209" y="4412639"/>
            <a:ext cx="1267950" cy="1644020"/>
          </a:xfrm>
          <a:custGeom>
            <a:avLst/>
            <a:gdLst/>
            <a:ahLst/>
            <a:cxnLst/>
            <a:rect l="l" t="t" r="r" b="b"/>
            <a:pathLst>
              <a:path w="1267950" h="1644020">
                <a:moveTo>
                  <a:pt x="0" y="0"/>
                </a:moveTo>
                <a:lnTo>
                  <a:pt x="1267950" y="0"/>
                </a:lnTo>
                <a:lnTo>
                  <a:pt x="1267950" y="1644020"/>
                </a:lnTo>
                <a:lnTo>
                  <a:pt x="0" y="164402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7689612" y="3143007"/>
            <a:ext cx="10161892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05732"/>
                </a:solidFill>
                <a:latin typeface="Sniglet"/>
                <a:ea typeface="Sniglet"/>
                <a:cs typeface="Sniglet"/>
                <a:sym typeface="Sniglet"/>
              </a:rPr>
              <a:t>A seed of hope is a small action we can do to help someone feel loved.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347137" y="837058"/>
            <a:ext cx="8612644" cy="2267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48"/>
              </a:lnSpc>
            </a:pPr>
            <a:r>
              <a:rPr lang="en-US" sz="9400" b="1" spc="855">
                <a:solidFill>
                  <a:srgbClr val="195440"/>
                </a:solidFill>
                <a:latin typeface="One Little Font Bold"/>
                <a:ea typeface="One Little Font Bold"/>
                <a:cs typeface="One Little Font Bold"/>
                <a:sym typeface="One Little Font Bold"/>
              </a:rPr>
              <a:t>WHAT IS A</a:t>
            </a:r>
          </a:p>
          <a:p>
            <a:pPr algn="ctr">
              <a:lnSpc>
                <a:spcPts val="8648"/>
              </a:lnSpc>
            </a:pPr>
            <a:r>
              <a:rPr lang="en-US" sz="9400" b="1" spc="855">
                <a:solidFill>
                  <a:srgbClr val="195440"/>
                </a:solidFill>
                <a:latin typeface="One Little Font Bold"/>
                <a:ea typeface="One Little Font Bold"/>
                <a:cs typeface="One Little Font Bold"/>
                <a:sym typeface="One Little Font Bold"/>
              </a:rPr>
              <a:t>SEED OF HOPE?</a:t>
            </a:r>
          </a:p>
        </p:txBody>
      </p:sp>
      <p:sp>
        <p:nvSpPr>
          <p:cNvPr id="9" name="Freeform 9"/>
          <p:cNvSpPr/>
          <p:nvPr/>
        </p:nvSpPr>
        <p:spPr>
          <a:xfrm>
            <a:off x="328528" y="8289200"/>
            <a:ext cx="1939621" cy="1760206"/>
          </a:xfrm>
          <a:custGeom>
            <a:avLst/>
            <a:gdLst/>
            <a:ahLst/>
            <a:cxnLst/>
            <a:rect l="l" t="t" r="r" b="b"/>
            <a:pathLst>
              <a:path w="1939621" h="1760206">
                <a:moveTo>
                  <a:pt x="0" y="0"/>
                </a:moveTo>
                <a:lnTo>
                  <a:pt x="1939621" y="0"/>
                </a:lnTo>
                <a:lnTo>
                  <a:pt x="1939621" y="1760206"/>
                </a:lnTo>
                <a:lnTo>
                  <a:pt x="0" y="176020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328528" y="-208935"/>
            <a:ext cx="5824040" cy="7376984"/>
            <a:chOff x="0" y="0"/>
            <a:chExt cx="660400" cy="83649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60400" cy="836492"/>
            </a:xfrm>
            <a:custGeom>
              <a:avLst/>
              <a:gdLst/>
              <a:ahLst/>
              <a:cxnLst/>
              <a:rect l="l" t="t" r="r" b="b"/>
              <a:pathLst>
                <a:path w="660400" h="836492">
                  <a:moveTo>
                    <a:pt x="220252" y="817422"/>
                  </a:moveTo>
                  <a:cubicBezTo>
                    <a:pt x="254109" y="828936"/>
                    <a:pt x="292600" y="836492"/>
                    <a:pt x="330378" y="836492"/>
                  </a:cubicBezTo>
                  <a:cubicBezTo>
                    <a:pt x="368157" y="836492"/>
                    <a:pt x="404509" y="830015"/>
                    <a:pt x="438009" y="818501"/>
                  </a:cubicBezTo>
                  <a:cubicBezTo>
                    <a:pt x="438723" y="818141"/>
                    <a:pt x="439435" y="818141"/>
                    <a:pt x="440148" y="817782"/>
                  </a:cubicBezTo>
                  <a:cubicBezTo>
                    <a:pt x="565955" y="771727"/>
                    <a:pt x="658618" y="650113"/>
                    <a:pt x="660400" y="507463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507087"/>
                  </a:lnTo>
                  <a:cubicBezTo>
                    <a:pt x="1782" y="650832"/>
                    <a:pt x="93019" y="772447"/>
                    <a:pt x="220252" y="817422"/>
                  </a:cubicBezTo>
                  <a:close/>
                </a:path>
              </a:pathLst>
            </a:custGeom>
            <a:blipFill>
              <a:blip r:embed="rId8"/>
              <a:stretch>
                <a:fillRect l="-39617" r="-50379"/>
              </a:stretch>
            </a:blipFill>
            <a:ln w="38100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3456070" y="-208935"/>
            <a:ext cx="3771916" cy="4851293"/>
            <a:chOff x="0" y="0"/>
            <a:chExt cx="660400" cy="84938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60400" cy="849381"/>
            </a:xfrm>
            <a:custGeom>
              <a:avLst/>
              <a:gdLst/>
              <a:ahLst/>
              <a:cxnLst/>
              <a:rect l="l" t="t" r="r" b="b"/>
              <a:pathLst>
                <a:path w="660400" h="849381">
                  <a:moveTo>
                    <a:pt x="220252" y="830312"/>
                  </a:moveTo>
                  <a:cubicBezTo>
                    <a:pt x="254109" y="841826"/>
                    <a:pt x="292600" y="849381"/>
                    <a:pt x="330378" y="849381"/>
                  </a:cubicBezTo>
                  <a:cubicBezTo>
                    <a:pt x="368157" y="849381"/>
                    <a:pt x="404509" y="842904"/>
                    <a:pt x="438009" y="831390"/>
                  </a:cubicBezTo>
                  <a:cubicBezTo>
                    <a:pt x="438723" y="831031"/>
                    <a:pt x="439435" y="831031"/>
                    <a:pt x="440148" y="830671"/>
                  </a:cubicBezTo>
                  <a:cubicBezTo>
                    <a:pt x="565955" y="784616"/>
                    <a:pt x="658618" y="663002"/>
                    <a:pt x="660400" y="520066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519680"/>
                  </a:lnTo>
                  <a:cubicBezTo>
                    <a:pt x="1782" y="663721"/>
                    <a:pt x="93019" y="785336"/>
                    <a:pt x="220252" y="830312"/>
                  </a:cubicBezTo>
                  <a:close/>
                </a:path>
              </a:pathLst>
            </a:custGeom>
            <a:blipFill>
              <a:blip r:embed="rId9"/>
              <a:stretch>
                <a:fillRect l="-61580" t="-12487" r="-55265"/>
              </a:stretch>
            </a:blipFill>
            <a:ln w="38100" cap="sq">
              <a:solidFill>
                <a:srgbClr val="FFFFFF"/>
              </a:solidFill>
              <a:prstDash val="solid"/>
              <a:miter/>
            </a:ln>
          </p:spPr>
        </p:sp>
      </p:grpSp>
      <p:sp>
        <p:nvSpPr>
          <p:cNvPr id="14" name="TextBox 14"/>
          <p:cNvSpPr txBox="1"/>
          <p:nvPr/>
        </p:nvSpPr>
        <p:spPr>
          <a:xfrm>
            <a:off x="7317091" y="6083816"/>
            <a:ext cx="3311170" cy="834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205732"/>
                </a:solidFill>
                <a:latin typeface="Sniglet"/>
                <a:ea typeface="Sniglet"/>
                <a:cs typeface="Sniglet"/>
                <a:sym typeface="Sniglet"/>
              </a:rPr>
              <a:t>Smiling at somebody</a:t>
            </a:r>
          </a:p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205732"/>
                </a:solidFill>
                <a:latin typeface="Sniglet"/>
                <a:ea typeface="Sniglet"/>
                <a:cs typeface="Sniglet"/>
                <a:sym typeface="Sniglet"/>
              </a:rPr>
              <a:t>who’s lonely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053778" y="6083816"/>
            <a:ext cx="3370811" cy="834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205732"/>
                </a:solidFill>
                <a:latin typeface="Sniglet"/>
                <a:ea typeface="Sniglet"/>
                <a:cs typeface="Sniglet"/>
                <a:sym typeface="Sniglet"/>
              </a:rPr>
              <a:t>Saying a prayer</a:t>
            </a:r>
          </a:p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205732"/>
                </a:solidFill>
                <a:latin typeface="Sniglet"/>
                <a:ea typeface="Sniglet"/>
                <a:cs typeface="Sniglet"/>
                <a:sym typeface="Sniglet"/>
              </a:rPr>
              <a:t>for somebody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227986" y="9729155"/>
            <a:ext cx="3832028" cy="3202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83"/>
              </a:lnSpc>
            </a:pPr>
            <a:r>
              <a:rPr lang="en-US" sz="2483" b="1" spc="225">
                <a:solidFill>
                  <a:srgbClr val="195440"/>
                </a:solidFill>
                <a:latin typeface="One Little Font Bold"/>
                <a:ea typeface="One Little Font Bold"/>
                <a:cs typeface="One Little Font Bold"/>
                <a:sym typeface="One Little Font Bold"/>
              </a:rPr>
              <a:t>PLANTING SEEDS OF HOPE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4853214" y="6083816"/>
            <a:ext cx="3370811" cy="834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205732"/>
                </a:solidFill>
                <a:latin typeface="Sniglet"/>
                <a:ea typeface="Sniglet"/>
                <a:cs typeface="Sniglet"/>
                <a:sym typeface="Sniglet"/>
              </a:rPr>
              <a:t>Donating food,</a:t>
            </a:r>
          </a:p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205732"/>
                </a:solidFill>
                <a:latin typeface="Sniglet"/>
                <a:ea typeface="Sniglet"/>
                <a:cs typeface="Sniglet"/>
                <a:sym typeface="Sniglet"/>
              </a:rPr>
              <a:t>toys or clothes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71518" y="7784981"/>
            <a:ext cx="13176991" cy="504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80"/>
              </a:lnSpc>
            </a:pPr>
            <a:r>
              <a:rPr lang="en-US" sz="4000" b="1" spc="364">
                <a:solidFill>
                  <a:srgbClr val="195440"/>
                </a:solidFill>
                <a:latin typeface="One Little Font Bold"/>
                <a:ea typeface="One Little Font Bold"/>
                <a:cs typeface="One Little Font Bold"/>
                <a:sym typeface="One Little Font Bold"/>
              </a:rPr>
              <a:t>CAN YOU THINK OF SOME MORE SMALL ACTIONS?</a:t>
            </a:r>
          </a:p>
        </p:txBody>
      </p:sp>
      <p:sp>
        <p:nvSpPr>
          <p:cNvPr id="19" name="Freeform 19"/>
          <p:cNvSpPr/>
          <p:nvPr/>
        </p:nvSpPr>
        <p:spPr>
          <a:xfrm>
            <a:off x="13599456" y="8884048"/>
            <a:ext cx="3676482" cy="1089158"/>
          </a:xfrm>
          <a:custGeom>
            <a:avLst/>
            <a:gdLst/>
            <a:ahLst/>
            <a:cxnLst/>
            <a:rect l="l" t="t" r="r" b="b"/>
            <a:pathLst>
              <a:path w="3676482" h="1089158">
                <a:moveTo>
                  <a:pt x="0" y="0"/>
                </a:moveTo>
                <a:lnTo>
                  <a:pt x="3676482" y="0"/>
                </a:lnTo>
                <a:lnTo>
                  <a:pt x="3676482" y="1089158"/>
                </a:lnTo>
                <a:lnTo>
                  <a:pt x="0" y="108915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F0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603244">
            <a:off x="-979138" y="-3568947"/>
            <a:ext cx="5018020" cy="3202409"/>
          </a:xfrm>
          <a:custGeom>
            <a:avLst/>
            <a:gdLst/>
            <a:ahLst/>
            <a:cxnLst/>
            <a:rect l="l" t="t" r="r" b="b"/>
            <a:pathLst>
              <a:path w="5018020" h="3202409">
                <a:moveTo>
                  <a:pt x="0" y="0"/>
                </a:moveTo>
                <a:lnTo>
                  <a:pt x="5018020" y="0"/>
                </a:lnTo>
                <a:lnTo>
                  <a:pt x="5018020" y="3202409"/>
                </a:lnTo>
                <a:lnTo>
                  <a:pt x="0" y="32024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7506056" y="3881832"/>
            <a:ext cx="15012112" cy="12810336"/>
          </a:xfrm>
          <a:custGeom>
            <a:avLst/>
            <a:gdLst/>
            <a:ahLst/>
            <a:cxnLst/>
            <a:rect l="l" t="t" r="r" b="b"/>
            <a:pathLst>
              <a:path w="15012112" h="12810336">
                <a:moveTo>
                  <a:pt x="0" y="0"/>
                </a:moveTo>
                <a:lnTo>
                  <a:pt x="15012112" y="0"/>
                </a:lnTo>
                <a:lnTo>
                  <a:pt x="15012112" y="12810336"/>
                </a:lnTo>
                <a:lnTo>
                  <a:pt x="0" y="128103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1000"/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3097847" y="211914"/>
            <a:ext cx="10380307" cy="8857862"/>
          </a:xfrm>
          <a:custGeom>
            <a:avLst/>
            <a:gdLst/>
            <a:ahLst/>
            <a:cxnLst/>
            <a:rect l="l" t="t" r="r" b="b"/>
            <a:pathLst>
              <a:path w="10380307" h="8857862">
                <a:moveTo>
                  <a:pt x="0" y="0"/>
                </a:moveTo>
                <a:lnTo>
                  <a:pt x="10380306" y="0"/>
                </a:lnTo>
                <a:lnTo>
                  <a:pt x="10380306" y="8857862"/>
                </a:lnTo>
                <a:lnTo>
                  <a:pt x="0" y="88578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1006726">
            <a:off x="2940281" y="10636789"/>
            <a:ext cx="3795855" cy="3581907"/>
          </a:xfrm>
          <a:custGeom>
            <a:avLst/>
            <a:gdLst/>
            <a:ahLst/>
            <a:cxnLst/>
            <a:rect l="l" t="t" r="r" b="b"/>
            <a:pathLst>
              <a:path w="3795855" h="3581907">
                <a:moveTo>
                  <a:pt x="0" y="0"/>
                </a:moveTo>
                <a:lnTo>
                  <a:pt x="3795856" y="0"/>
                </a:lnTo>
                <a:lnTo>
                  <a:pt x="3795856" y="3581907"/>
                </a:lnTo>
                <a:lnTo>
                  <a:pt x="0" y="358190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3139192" y="3642457"/>
            <a:ext cx="4683135" cy="4936110"/>
          </a:xfrm>
          <a:custGeom>
            <a:avLst/>
            <a:gdLst/>
            <a:ahLst/>
            <a:cxnLst/>
            <a:rect l="l" t="t" r="r" b="b"/>
            <a:pathLst>
              <a:path w="4683135" h="4936110">
                <a:moveTo>
                  <a:pt x="0" y="0"/>
                </a:moveTo>
                <a:lnTo>
                  <a:pt x="4683135" y="0"/>
                </a:lnTo>
                <a:lnTo>
                  <a:pt x="4683135" y="4936110"/>
                </a:lnTo>
                <a:lnTo>
                  <a:pt x="0" y="493611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557929" y="1478403"/>
            <a:ext cx="7845661" cy="448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599">
                <a:solidFill>
                  <a:srgbClr val="205732"/>
                </a:solidFill>
                <a:latin typeface="Sniglet"/>
                <a:ea typeface="Sniglet"/>
                <a:cs typeface="Sniglet"/>
                <a:sym typeface="Sniglet"/>
              </a:rPr>
              <a:t>Jesus always helped people who were poor or in need.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167061" y="1199441"/>
            <a:ext cx="6092239" cy="2290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40"/>
              </a:lnSpc>
            </a:pPr>
            <a:r>
              <a:rPr lang="en-US" sz="9500" b="1" spc="864">
                <a:solidFill>
                  <a:srgbClr val="195440"/>
                </a:solidFill>
                <a:latin typeface="One Little Font Bold"/>
                <a:ea typeface="One Little Font Bold"/>
                <a:cs typeface="One Little Font Bold"/>
                <a:sym typeface="One Little Font Bold"/>
              </a:rPr>
              <a:t>THE BIBLE</a:t>
            </a:r>
          </a:p>
          <a:p>
            <a:pPr algn="ctr">
              <a:lnSpc>
                <a:spcPts val="8740"/>
              </a:lnSpc>
            </a:pPr>
            <a:r>
              <a:rPr lang="en-US" sz="9500" b="1" spc="864">
                <a:solidFill>
                  <a:srgbClr val="195440"/>
                </a:solidFill>
                <a:latin typeface="One Little Font Bold"/>
                <a:ea typeface="One Little Font Bold"/>
                <a:cs typeface="One Little Font Bold"/>
                <a:sym typeface="One Little Font Bold"/>
              </a:rPr>
              <a:t>AND HOPE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2274012"/>
            <a:ext cx="9373579" cy="905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599">
                <a:solidFill>
                  <a:srgbClr val="205732"/>
                </a:solidFill>
                <a:latin typeface="Sniglet"/>
                <a:ea typeface="Sniglet"/>
                <a:cs typeface="Sniglet"/>
                <a:sym typeface="Sniglet"/>
              </a:rPr>
              <a:t>Jesus said, “Whatever you did for one of the least of these, brothers and sisters of mine, you did for me.”</a:t>
            </a:r>
          </a:p>
        </p:txBody>
      </p:sp>
      <p:sp>
        <p:nvSpPr>
          <p:cNvPr id="10" name="Freeform 10"/>
          <p:cNvSpPr/>
          <p:nvPr/>
        </p:nvSpPr>
        <p:spPr>
          <a:xfrm>
            <a:off x="328528" y="8289200"/>
            <a:ext cx="1939621" cy="1760206"/>
          </a:xfrm>
          <a:custGeom>
            <a:avLst/>
            <a:gdLst/>
            <a:ahLst/>
            <a:cxnLst/>
            <a:rect l="l" t="t" r="r" b="b"/>
            <a:pathLst>
              <a:path w="1939621" h="1760206">
                <a:moveTo>
                  <a:pt x="0" y="0"/>
                </a:moveTo>
                <a:lnTo>
                  <a:pt x="1939621" y="0"/>
                </a:lnTo>
                <a:lnTo>
                  <a:pt x="1939621" y="1760206"/>
                </a:lnTo>
                <a:lnTo>
                  <a:pt x="0" y="176020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7227986" y="9729155"/>
            <a:ext cx="3832028" cy="3202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83"/>
              </a:lnSpc>
            </a:pPr>
            <a:r>
              <a:rPr lang="en-US" sz="2483" b="1" spc="225">
                <a:solidFill>
                  <a:srgbClr val="195440"/>
                </a:solidFill>
                <a:latin typeface="One Little Font Bold"/>
                <a:ea typeface="One Little Font Bold"/>
                <a:cs typeface="One Little Font Bold"/>
                <a:sym typeface="One Little Font Bold"/>
              </a:rPr>
              <a:t>PLANTING SEEDS OF HOPE</a:t>
            </a:r>
          </a:p>
        </p:txBody>
      </p:sp>
      <p:sp>
        <p:nvSpPr>
          <p:cNvPr id="12" name="Freeform 12"/>
          <p:cNvSpPr/>
          <p:nvPr/>
        </p:nvSpPr>
        <p:spPr>
          <a:xfrm>
            <a:off x="11387327" y="3944167"/>
            <a:ext cx="5651708" cy="4634400"/>
          </a:xfrm>
          <a:custGeom>
            <a:avLst/>
            <a:gdLst/>
            <a:ahLst/>
            <a:cxnLst/>
            <a:rect l="l" t="t" r="r" b="b"/>
            <a:pathLst>
              <a:path w="5651708" h="4634400">
                <a:moveTo>
                  <a:pt x="0" y="0"/>
                </a:moveTo>
                <a:lnTo>
                  <a:pt x="5651707" y="0"/>
                </a:lnTo>
                <a:lnTo>
                  <a:pt x="5651707" y="4634400"/>
                </a:lnTo>
                <a:lnTo>
                  <a:pt x="0" y="46344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1960730" y="5885338"/>
            <a:ext cx="4504901" cy="834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205732"/>
                </a:solidFill>
                <a:latin typeface="Sniglet"/>
                <a:ea typeface="Sniglet"/>
                <a:cs typeface="Sniglet"/>
                <a:sym typeface="Sniglet"/>
              </a:rPr>
              <a:t>Whenever we help others,</a:t>
            </a:r>
          </a:p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205732"/>
                </a:solidFill>
                <a:latin typeface="Sniglet"/>
                <a:ea typeface="Sniglet"/>
                <a:cs typeface="Sniglet"/>
                <a:sym typeface="Sniglet"/>
              </a:rPr>
              <a:t>we are helping Jesus, too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155965" y="5200650"/>
            <a:ext cx="4114431" cy="446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37"/>
              </a:lnSpc>
            </a:pPr>
            <a:r>
              <a:rPr lang="en-US" sz="3337">
                <a:solidFill>
                  <a:srgbClr val="205732"/>
                </a:solidFill>
                <a:latin typeface="Sniglet"/>
                <a:ea typeface="Sniglet"/>
                <a:cs typeface="Sniglet"/>
                <a:sym typeface="Sniglet"/>
              </a:rPr>
              <a:t>Remember:</a:t>
            </a:r>
          </a:p>
        </p:txBody>
      </p:sp>
      <p:sp>
        <p:nvSpPr>
          <p:cNvPr id="15" name="Freeform 15"/>
          <p:cNvSpPr/>
          <p:nvPr/>
        </p:nvSpPr>
        <p:spPr>
          <a:xfrm>
            <a:off x="13599456" y="8884048"/>
            <a:ext cx="3676482" cy="1089158"/>
          </a:xfrm>
          <a:custGeom>
            <a:avLst/>
            <a:gdLst/>
            <a:ahLst/>
            <a:cxnLst/>
            <a:rect l="l" t="t" r="r" b="b"/>
            <a:pathLst>
              <a:path w="3676482" h="1089158">
                <a:moveTo>
                  <a:pt x="0" y="0"/>
                </a:moveTo>
                <a:lnTo>
                  <a:pt x="3676482" y="0"/>
                </a:lnTo>
                <a:lnTo>
                  <a:pt x="3676482" y="1089158"/>
                </a:lnTo>
                <a:lnTo>
                  <a:pt x="0" y="108915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F0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7506056" y="3881832"/>
            <a:ext cx="15012112" cy="12810336"/>
          </a:xfrm>
          <a:custGeom>
            <a:avLst/>
            <a:gdLst/>
            <a:ahLst/>
            <a:cxnLst/>
            <a:rect l="l" t="t" r="r" b="b"/>
            <a:pathLst>
              <a:path w="15012112" h="12810336">
                <a:moveTo>
                  <a:pt x="0" y="0"/>
                </a:moveTo>
                <a:lnTo>
                  <a:pt x="15012112" y="0"/>
                </a:lnTo>
                <a:lnTo>
                  <a:pt x="15012112" y="12810336"/>
                </a:lnTo>
                <a:lnTo>
                  <a:pt x="0" y="128103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1000"/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097847" y="211914"/>
            <a:ext cx="10380307" cy="8857862"/>
          </a:xfrm>
          <a:custGeom>
            <a:avLst/>
            <a:gdLst/>
            <a:ahLst/>
            <a:cxnLst/>
            <a:rect l="l" t="t" r="r" b="b"/>
            <a:pathLst>
              <a:path w="10380307" h="8857862">
                <a:moveTo>
                  <a:pt x="0" y="0"/>
                </a:moveTo>
                <a:lnTo>
                  <a:pt x="10380306" y="0"/>
                </a:lnTo>
                <a:lnTo>
                  <a:pt x="10380306" y="8857862"/>
                </a:lnTo>
                <a:lnTo>
                  <a:pt x="0" y="88578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028700" y="2224054"/>
            <a:ext cx="16228359" cy="5777412"/>
            <a:chOff x="0" y="0"/>
            <a:chExt cx="4274136" cy="152162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274136" cy="1521623"/>
            </a:xfrm>
            <a:custGeom>
              <a:avLst/>
              <a:gdLst/>
              <a:ahLst/>
              <a:cxnLst/>
              <a:rect l="l" t="t" r="r" b="b"/>
              <a:pathLst>
                <a:path w="4274136" h="1521623">
                  <a:moveTo>
                    <a:pt x="24330" y="0"/>
                  </a:moveTo>
                  <a:lnTo>
                    <a:pt x="4249805" y="0"/>
                  </a:lnTo>
                  <a:cubicBezTo>
                    <a:pt x="4263242" y="0"/>
                    <a:pt x="4274136" y="10893"/>
                    <a:pt x="4274136" y="24330"/>
                  </a:cubicBezTo>
                  <a:lnTo>
                    <a:pt x="4274136" y="1497293"/>
                  </a:lnTo>
                  <a:cubicBezTo>
                    <a:pt x="4274136" y="1510730"/>
                    <a:pt x="4263242" y="1521623"/>
                    <a:pt x="4249805" y="1521623"/>
                  </a:cubicBezTo>
                  <a:lnTo>
                    <a:pt x="24330" y="1521623"/>
                  </a:lnTo>
                  <a:cubicBezTo>
                    <a:pt x="10893" y="1521623"/>
                    <a:pt x="0" y="1510730"/>
                    <a:pt x="0" y="1497293"/>
                  </a:cubicBezTo>
                  <a:lnTo>
                    <a:pt x="0" y="24330"/>
                  </a:lnTo>
                  <a:cubicBezTo>
                    <a:pt x="0" y="10893"/>
                    <a:pt x="10893" y="0"/>
                    <a:pt x="24330" y="0"/>
                  </a:cubicBezTo>
                  <a:close/>
                </a:path>
              </a:pathLst>
            </a:custGeom>
            <a:solidFill>
              <a:srgbClr val="205732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4274136" cy="15597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328528" y="8289200"/>
            <a:ext cx="1939621" cy="1760206"/>
          </a:xfrm>
          <a:custGeom>
            <a:avLst/>
            <a:gdLst/>
            <a:ahLst/>
            <a:cxnLst/>
            <a:rect l="l" t="t" r="r" b="b"/>
            <a:pathLst>
              <a:path w="1939621" h="1760206">
                <a:moveTo>
                  <a:pt x="0" y="0"/>
                </a:moveTo>
                <a:lnTo>
                  <a:pt x="1939621" y="0"/>
                </a:lnTo>
                <a:lnTo>
                  <a:pt x="1939621" y="1760206"/>
                </a:lnTo>
                <a:lnTo>
                  <a:pt x="0" y="176020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2547900" y="2857363"/>
            <a:ext cx="4485990" cy="5144103"/>
          </a:xfrm>
          <a:custGeom>
            <a:avLst/>
            <a:gdLst/>
            <a:ahLst/>
            <a:cxnLst/>
            <a:rect l="l" t="t" r="r" b="b"/>
            <a:pathLst>
              <a:path w="4485990" h="5144103">
                <a:moveTo>
                  <a:pt x="0" y="0"/>
                </a:moveTo>
                <a:lnTo>
                  <a:pt x="4485990" y="0"/>
                </a:lnTo>
                <a:lnTo>
                  <a:pt x="4485990" y="5144102"/>
                </a:lnTo>
                <a:lnTo>
                  <a:pt x="0" y="514410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3662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573878" y="5450285"/>
            <a:ext cx="3978449" cy="2551181"/>
          </a:xfrm>
          <a:custGeom>
            <a:avLst/>
            <a:gdLst/>
            <a:ahLst/>
            <a:cxnLst/>
            <a:rect l="l" t="t" r="r" b="b"/>
            <a:pathLst>
              <a:path w="3978449" h="2551181">
                <a:moveTo>
                  <a:pt x="0" y="0"/>
                </a:moveTo>
                <a:lnTo>
                  <a:pt x="3978449" y="0"/>
                </a:lnTo>
                <a:lnTo>
                  <a:pt x="3978449" y="2551180"/>
                </a:lnTo>
                <a:lnTo>
                  <a:pt x="0" y="255118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4016860" y="989735"/>
            <a:ext cx="10254280" cy="1234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16"/>
              </a:lnSpc>
            </a:pPr>
            <a:r>
              <a:rPr lang="en-US" sz="9800" b="1" spc="891">
                <a:solidFill>
                  <a:srgbClr val="195440"/>
                </a:solidFill>
                <a:latin typeface="One Little Font Bold"/>
                <a:ea typeface="One Little Font Bold"/>
                <a:cs typeface="One Little Font Bold"/>
                <a:sym typeface="One Little Font Bold"/>
              </a:rPr>
              <a:t>CHALLENGE TIME!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98339" y="2800213"/>
            <a:ext cx="12382410" cy="1837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CFF0D6"/>
                </a:solidFill>
                <a:latin typeface="Sniglet"/>
                <a:ea typeface="Sniglet"/>
                <a:cs typeface="Sniglet"/>
                <a:sym typeface="Sniglet"/>
              </a:rPr>
              <a:t>We want to ask you to participate in a small project to celebrate World Day of the Poor!</a:t>
            </a:r>
          </a:p>
          <a:p>
            <a:pPr algn="l">
              <a:lnSpc>
                <a:spcPts val="1960"/>
              </a:lnSpc>
            </a:pPr>
            <a:endParaRPr lang="en-US" sz="2400">
              <a:solidFill>
                <a:srgbClr val="CFF0D6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474981" lvl="1" indent="-237491" algn="l">
              <a:lnSpc>
                <a:spcPts val="3080"/>
              </a:lnSpc>
              <a:buFont typeface="Arial"/>
              <a:buChar char="•"/>
            </a:pPr>
            <a:r>
              <a:rPr lang="en-US" sz="2200">
                <a:solidFill>
                  <a:srgbClr val="CFF0D6"/>
                </a:solidFill>
                <a:latin typeface="Sniglet"/>
                <a:ea typeface="Sniglet"/>
                <a:cs typeface="Sniglet"/>
                <a:sym typeface="Sniglet"/>
              </a:rPr>
              <a:t>Can you write a prayer for the people in need?</a:t>
            </a:r>
          </a:p>
          <a:p>
            <a:pPr marL="474981" lvl="1" indent="-237491" algn="l">
              <a:lnSpc>
                <a:spcPts val="3080"/>
              </a:lnSpc>
              <a:buFont typeface="Arial"/>
              <a:buChar char="•"/>
            </a:pPr>
            <a:r>
              <a:rPr lang="en-US" sz="2200">
                <a:solidFill>
                  <a:srgbClr val="CFF0D6"/>
                </a:solidFill>
                <a:latin typeface="Sniglet"/>
                <a:ea typeface="Sniglet"/>
                <a:cs typeface="Sniglet"/>
                <a:sym typeface="Sniglet"/>
              </a:rPr>
              <a:t>Can you make a Hope Tree in your classrooms? (Each leaf could be a seed of hope)</a:t>
            </a:r>
          </a:p>
          <a:p>
            <a:pPr marL="474981" lvl="1" indent="-237491" algn="l">
              <a:lnSpc>
                <a:spcPts val="3080"/>
              </a:lnSpc>
              <a:buFont typeface="Arial"/>
              <a:buChar char="•"/>
            </a:pPr>
            <a:r>
              <a:rPr lang="en-US" sz="2200">
                <a:solidFill>
                  <a:srgbClr val="CFF0D6"/>
                </a:solidFill>
                <a:latin typeface="Sniglet"/>
                <a:ea typeface="Sniglet"/>
                <a:cs typeface="Sniglet"/>
                <a:sym typeface="Sniglet"/>
              </a:rPr>
              <a:t>Or maybe you can think of a new idea?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227986" y="9729155"/>
            <a:ext cx="3832028" cy="3202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83"/>
              </a:lnSpc>
            </a:pPr>
            <a:r>
              <a:rPr lang="en-US" sz="2483" b="1" spc="225">
                <a:solidFill>
                  <a:srgbClr val="195440"/>
                </a:solidFill>
                <a:latin typeface="One Little Font Bold"/>
                <a:ea typeface="One Little Font Bold"/>
                <a:cs typeface="One Little Font Bold"/>
                <a:sym typeface="One Little Font Bold"/>
              </a:rPr>
              <a:t>PLANTING SEEDS OF HOPE</a:t>
            </a:r>
          </a:p>
        </p:txBody>
      </p:sp>
      <p:sp>
        <p:nvSpPr>
          <p:cNvPr id="13" name="Freeform 13"/>
          <p:cNvSpPr/>
          <p:nvPr/>
        </p:nvSpPr>
        <p:spPr>
          <a:xfrm>
            <a:off x="13599456" y="8884048"/>
            <a:ext cx="3676482" cy="1089158"/>
          </a:xfrm>
          <a:custGeom>
            <a:avLst/>
            <a:gdLst/>
            <a:ahLst/>
            <a:cxnLst/>
            <a:rect l="l" t="t" r="r" b="b"/>
            <a:pathLst>
              <a:path w="3676482" h="1089158">
                <a:moveTo>
                  <a:pt x="0" y="0"/>
                </a:moveTo>
                <a:lnTo>
                  <a:pt x="3676482" y="0"/>
                </a:lnTo>
                <a:lnTo>
                  <a:pt x="3676482" y="1089158"/>
                </a:lnTo>
                <a:lnTo>
                  <a:pt x="0" y="108915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57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37944" y="-1261668"/>
            <a:ext cx="15012112" cy="12810336"/>
          </a:xfrm>
          <a:custGeom>
            <a:avLst/>
            <a:gdLst/>
            <a:ahLst/>
            <a:cxnLst/>
            <a:rect l="l" t="t" r="r" b="b"/>
            <a:pathLst>
              <a:path w="15012112" h="12810336">
                <a:moveTo>
                  <a:pt x="0" y="0"/>
                </a:moveTo>
                <a:lnTo>
                  <a:pt x="15012112" y="0"/>
                </a:lnTo>
                <a:lnTo>
                  <a:pt x="15012112" y="12810336"/>
                </a:lnTo>
                <a:lnTo>
                  <a:pt x="0" y="128103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1000"/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626751">
            <a:off x="-1743549" y="-1662021"/>
            <a:ext cx="5544498" cy="4667460"/>
          </a:xfrm>
          <a:custGeom>
            <a:avLst/>
            <a:gdLst/>
            <a:ahLst/>
            <a:cxnLst/>
            <a:rect l="l" t="t" r="r" b="b"/>
            <a:pathLst>
              <a:path w="5544498" h="4667460">
                <a:moveTo>
                  <a:pt x="0" y="0"/>
                </a:moveTo>
                <a:lnTo>
                  <a:pt x="5544498" y="0"/>
                </a:lnTo>
                <a:lnTo>
                  <a:pt x="5544498" y="4667460"/>
                </a:lnTo>
                <a:lnTo>
                  <a:pt x="0" y="466746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360519">
            <a:off x="14897674" y="-401526"/>
            <a:ext cx="1682065" cy="2745209"/>
          </a:xfrm>
          <a:custGeom>
            <a:avLst/>
            <a:gdLst/>
            <a:ahLst/>
            <a:cxnLst/>
            <a:rect l="l" t="t" r="r" b="b"/>
            <a:pathLst>
              <a:path w="1682065" h="2745209">
                <a:moveTo>
                  <a:pt x="0" y="0"/>
                </a:moveTo>
                <a:lnTo>
                  <a:pt x="1682065" y="0"/>
                </a:lnTo>
                <a:lnTo>
                  <a:pt x="1682065" y="2745209"/>
                </a:lnTo>
                <a:lnTo>
                  <a:pt x="0" y="274520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9804388">
            <a:off x="17353234" y="2349096"/>
            <a:ext cx="1155796" cy="4708801"/>
          </a:xfrm>
          <a:custGeom>
            <a:avLst/>
            <a:gdLst/>
            <a:ahLst/>
            <a:cxnLst/>
            <a:rect l="l" t="t" r="r" b="b"/>
            <a:pathLst>
              <a:path w="1155796" h="4708801">
                <a:moveTo>
                  <a:pt x="0" y="0"/>
                </a:moveTo>
                <a:lnTo>
                  <a:pt x="1155796" y="0"/>
                </a:lnTo>
                <a:lnTo>
                  <a:pt x="1155796" y="4708800"/>
                </a:lnTo>
                <a:lnTo>
                  <a:pt x="0" y="4708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flipH="1" flipV="1">
            <a:off x="14955494" y="-855211"/>
            <a:ext cx="4607611" cy="3652579"/>
          </a:xfrm>
          <a:custGeom>
            <a:avLst/>
            <a:gdLst/>
            <a:ahLst/>
            <a:cxnLst/>
            <a:rect l="l" t="t" r="r" b="b"/>
            <a:pathLst>
              <a:path w="4607611" h="3652579">
                <a:moveTo>
                  <a:pt x="4607612" y="3652579"/>
                </a:moveTo>
                <a:lnTo>
                  <a:pt x="0" y="3652579"/>
                </a:lnTo>
                <a:lnTo>
                  <a:pt x="0" y="0"/>
                </a:lnTo>
                <a:lnTo>
                  <a:pt x="4607612" y="0"/>
                </a:lnTo>
                <a:lnTo>
                  <a:pt x="4607612" y="3652579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290030" y="971078"/>
            <a:ext cx="15707941" cy="8344843"/>
          </a:xfrm>
          <a:custGeom>
            <a:avLst/>
            <a:gdLst/>
            <a:ahLst/>
            <a:cxnLst/>
            <a:rect l="l" t="t" r="r" b="b"/>
            <a:pathLst>
              <a:path w="15707941" h="8344843">
                <a:moveTo>
                  <a:pt x="0" y="0"/>
                </a:moveTo>
                <a:lnTo>
                  <a:pt x="15707940" y="0"/>
                </a:lnTo>
                <a:lnTo>
                  <a:pt x="15707940" y="8344844"/>
                </a:lnTo>
                <a:lnTo>
                  <a:pt x="0" y="834484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3826223" y="7124883"/>
            <a:ext cx="1583057" cy="1583057"/>
          </a:xfrm>
          <a:custGeom>
            <a:avLst/>
            <a:gdLst/>
            <a:ahLst/>
            <a:cxnLst/>
            <a:rect l="l" t="t" r="r" b="b"/>
            <a:pathLst>
              <a:path w="1583057" h="1583057">
                <a:moveTo>
                  <a:pt x="0" y="0"/>
                </a:moveTo>
                <a:lnTo>
                  <a:pt x="1583057" y="0"/>
                </a:lnTo>
                <a:lnTo>
                  <a:pt x="1583057" y="1583057"/>
                </a:lnTo>
                <a:lnTo>
                  <a:pt x="0" y="158305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983618" y="1790700"/>
            <a:ext cx="14320763" cy="6705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799">
                <a:solidFill>
                  <a:srgbClr val="205732"/>
                </a:solidFill>
                <a:latin typeface="Sniglet"/>
                <a:ea typeface="Sniglet"/>
                <a:cs typeface="Sniglet"/>
                <a:sym typeface="Sniglet"/>
              </a:rPr>
              <a:t>Loving God,</a:t>
            </a:r>
          </a:p>
          <a:p>
            <a:pPr algn="ctr">
              <a:lnSpc>
                <a:spcPts val="3359"/>
              </a:lnSpc>
            </a:pPr>
            <a:endParaRPr lang="en-US" sz="2799">
              <a:solidFill>
                <a:srgbClr val="205732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algn="ctr">
              <a:lnSpc>
                <a:spcPts val="3359"/>
              </a:lnSpc>
            </a:pPr>
            <a:r>
              <a:rPr lang="en-US" sz="2799">
                <a:solidFill>
                  <a:srgbClr val="205732"/>
                </a:solidFill>
                <a:latin typeface="Sniglet"/>
                <a:ea typeface="Sniglet"/>
                <a:cs typeface="Sniglet"/>
                <a:sym typeface="Sniglet"/>
              </a:rPr>
              <a:t> Help us to plant seeds of hope in our world.</a:t>
            </a:r>
          </a:p>
          <a:p>
            <a:pPr algn="ctr">
              <a:lnSpc>
                <a:spcPts val="3359"/>
              </a:lnSpc>
            </a:pPr>
            <a:r>
              <a:rPr lang="en-US" sz="2799">
                <a:solidFill>
                  <a:srgbClr val="205732"/>
                </a:solidFill>
                <a:latin typeface="Sniglet"/>
                <a:ea typeface="Sniglet"/>
                <a:cs typeface="Sniglet"/>
                <a:sym typeface="Sniglet"/>
              </a:rPr>
              <a:t> Teach us to be kind to the people we meet,</a:t>
            </a:r>
          </a:p>
          <a:p>
            <a:pPr algn="ctr">
              <a:lnSpc>
                <a:spcPts val="3359"/>
              </a:lnSpc>
            </a:pPr>
            <a:r>
              <a:rPr lang="en-US" sz="2799">
                <a:solidFill>
                  <a:srgbClr val="205732"/>
                </a:solidFill>
                <a:latin typeface="Sniglet"/>
                <a:ea typeface="Sniglet"/>
                <a:cs typeface="Sniglet"/>
                <a:sym typeface="Sniglet"/>
              </a:rPr>
              <a:t> to care for people who need our help,</a:t>
            </a:r>
          </a:p>
          <a:p>
            <a:pPr algn="ctr">
              <a:lnSpc>
                <a:spcPts val="3359"/>
              </a:lnSpc>
            </a:pPr>
            <a:r>
              <a:rPr lang="en-US" sz="2799">
                <a:solidFill>
                  <a:srgbClr val="205732"/>
                </a:solidFill>
                <a:latin typeface="Sniglet"/>
                <a:ea typeface="Sniglet"/>
                <a:cs typeface="Sniglet"/>
                <a:sym typeface="Sniglet"/>
              </a:rPr>
              <a:t> and to be brave when things are hard.</a:t>
            </a:r>
          </a:p>
          <a:p>
            <a:pPr algn="ctr">
              <a:lnSpc>
                <a:spcPts val="3359"/>
              </a:lnSpc>
            </a:pPr>
            <a:endParaRPr lang="en-US" sz="2799">
              <a:solidFill>
                <a:srgbClr val="205732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algn="ctr">
              <a:lnSpc>
                <a:spcPts val="3359"/>
              </a:lnSpc>
            </a:pPr>
            <a:r>
              <a:rPr lang="en-US" sz="2799">
                <a:solidFill>
                  <a:srgbClr val="205732"/>
                </a:solidFill>
                <a:latin typeface="Sniglet"/>
                <a:ea typeface="Sniglet"/>
                <a:cs typeface="Sniglet"/>
                <a:sym typeface="Sniglet"/>
              </a:rPr>
              <a:t> Show us how to love like Jesus,</a:t>
            </a:r>
          </a:p>
          <a:p>
            <a:pPr algn="ctr">
              <a:lnSpc>
                <a:spcPts val="3359"/>
              </a:lnSpc>
            </a:pPr>
            <a:r>
              <a:rPr lang="en-US" sz="2799">
                <a:solidFill>
                  <a:srgbClr val="205732"/>
                </a:solidFill>
                <a:latin typeface="Sniglet"/>
                <a:ea typeface="Sniglet"/>
                <a:cs typeface="Sniglet"/>
                <a:sym typeface="Sniglet"/>
              </a:rPr>
              <a:t> with open hearts, gentle words, and helping hands.</a:t>
            </a:r>
          </a:p>
          <a:p>
            <a:pPr algn="ctr">
              <a:lnSpc>
                <a:spcPts val="3359"/>
              </a:lnSpc>
            </a:pPr>
            <a:r>
              <a:rPr lang="en-US" sz="2799">
                <a:solidFill>
                  <a:srgbClr val="205732"/>
                </a:solidFill>
                <a:latin typeface="Sniglet"/>
                <a:ea typeface="Sniglet"/>
                <a:cs typeface="Sniglet"/>
                <a:sym typeface="Sniglet"/>
              </a:rPr>
              <a:t> Thank You for Your love that never ends,</a:t>
            </a:r>
          </a:p>
          <a:p>
            <a:pPr algn="ctr">
              <a:lnSpc>
                <a:spcPts val="3359"/>
              </a:lnSpc>
            </a:pPr>
            <a:r>
              <a:rPr lang="en-US" sz="2799">
                <a:solidFill>
                  <a:srgbClr val="205732"/>
                </a:solidFill>
                <a:latin typeface="Sniglet"/>
                <a:ea typeface="Sniglet"/>
                <a:cs typeface="Sniglet"/>
                <a:sym typeface="Sniglet"/>
              </a:rPr>
              <a:t> and for the light that shines in us every day.</a:t>
            </a:r>
          </a:p>
          <a:p>
            <a:pPr algn="ctr">
              <a:lnSpc>
                <a:spcPts val="3359"/>
              </a:lnSpc>
            </a:pPr>
            <a:endParaRPr lang="en-US" sz="2799">
              <a:solidFill>
                <a:srgbClr val="205732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algn="ctr">
              <a:lnSpc>
                <a:spcPts val="3359"/>
              </a:lnSpc>
            </a:pPr>
            <a:r>
              <a:rPr lang="en-US" sz="2799">
                <a:solidFill>
                  <a:srgbClr val="205732"/>
                </a:solidFill>
                <a:latin typeface="Sniglet"/>
                <a:ea typeface="Sniglet"/>
                <a:cs typeface="Sniglet"/>
                <a:sym typeface="Sniglet"/>
              </a:rPr>
              <a:t> Help us to share that light with others,</a:t>
            </a:r>
          </a:p>
          <a:p>
            <a:pPr algn="ctr">
              <a:lnSpc>
                <a:spcPts val="3359"/>
              </a:lnSpc>
            </a:pPr>
            <a:r>
              <a:rPr lang="en-US" sz="2799">
                <a:solidFill>
                  <a:srgbClr val="205732"/>
                </a:solidFill>
                <a:latin typeface="Sniglet"/>
                <a:ea typeface="Sniglet"/>
                <a:cs typeface="Sniglet"/>
                <a:sym typeface="Sniglet"/>
              </a:rPr>
              <a:t> so the world can grow in love and peace.</a:t>
            </a:r>
          </a:p>
          <a:p>
            <a:pPr algn="ctr">
              <a:lnSpc>
                <a:spcPts val="3359"/>
              </a:lnSpc>
            </a:pPr>
            <a:endParaRPr lang="en-US" sz="2799">
              <a:solidFill>
                <a:srgbClr val="205732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algn="ctr">
              <a:lnSpc>
                <a:spcPts val="3359"/>
              </a:lnSpc>
            </a:pPr>
            <a:r>
              <a:rPr lang="en-US" sz="2799">
                <a:solidFill>
                  <a:srgbClr val="205732"/>
                </a:solidFill>
                <a:latin typeface="Sniglet"/>
                <a:ea typeface="Sniglet"/>
                <a:cs typeface="Sniglet"/>
                <a:sym typeface="Sniglet"/>
              </a:rPr>
              <a:t>Amen.</a:t>
            </a:r>
          </a:p>
        </p:txBody>
      </p:sp>
      <p:sp>
        <p:nvSpPr>
          <p:cNvPr id="10" name="Freeform 10"/>
          <p:cNvSpPr/>
          <p:nvPr/>
        </p:nvSpPr>
        <p:spPr>
          <a:xfrm rot="1006726">
            <a:off x="51740" y="7187155"/>
            <a:ext cx="2945307" cy="2779299"/>
          </a:xfrm>
          <a:custGeom>
            <a:avLst/>
            <a:gdLst/>
            <a:ahLst/>
            <a:cxnLst/>
            <a:rect l="l" t="t" r="r" b="b"/>
            <a:pathLst>
              <a:path w="2945307" h="2779299">
                <a:moveTo>
                  <a:pt x="0" y="0"/>
                </a:moveTo>
                <a:lnTo>
                  <a:pt x="2945308" y="0"/>
                </a:lnTo>
                <a:lnTo>
                  <a:pt x="2945308" y="2779299"/>
                </a:lnTo>
                <a:lnTo>
                  <a:pt x="0" y="2779299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1985608">
            <a:off x="15562238" y="7373768"/>
            <a:ext cx="1557681" cy="2174427"/>
          </a:xfrm>
          <a:custGeom>
            <a:avLst/>
            <a:gdLst/>
            <a:ahLst/>
            <a:cxnLst/>
            <a:rect l="l" t="t" r="r" b="b"/>
            <a:pathLst>
              <a:path w="1557681" h="2174427">
                <a:moveTo>
                  <a:pt x="0" y="0"/>
                </a:moveTo>
                <a:lnTo>
                  <a:pt x="1557681" y="0"/>
                </a:lnTo>
                <a:lnTo>
                  <a:pt x="1557681" y="2174428"/>
                </a:lnTo>
                <a:lnTo>
                  <a:pt x="0" y="217442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F0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7506056" y="3881832"/>
            <a:ext cx="15012112" cy="12810336"/>
          </a:xfrm>
          <a:custGeom>
            <a:avLst/>
            <a:gdLst/>
            <a:ahLst/>
            <a:cxnLst/>
            <a:rect l="l" t="t" r="r" b="b"/>
            <a:pathLst>
              <a:path w="15012112" h="12810336">
                <a:moveTo>
                  <a:pt x="0" y="0"/>
                </a:moveTo>
                <a:lnTo>
                  <a:pt x="15012112" y="0"/>
                </a:lnTo>
                <a:lnTo>
                  <a:pt x="15012112" y="12810336"/>
                </a:lnTo>
                <a:lnTo>
                  <a:pt x="0" y="128103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1000"/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097847" y="211914"/>
            <a:ext cx="10380307" cy="8857862"/>
          </a:xfrm>
          <a:custGeom>
            <a:avLst/>
            <a:gdLst/>
            <a:ahLst/>
            <a:cxnLst/>
            <a:rect l="l" t="t" r="r" b="b"/>
            <a:pathLst>
              <a:path w="10380307" h="8857862">
                <a:moveTo>
                  <a:pt x="0" y="0"/>
                </a:moveTo>
                <a:lnTo>
                  <a:pt x="10380306" y="0"/>
                </a:lnTo>
                <a:lnTo>
                  <a:pt x="10380306" y="8857862"/>
                </a:lnTo>
                <a:lnTo>
                  <a:pt x="0" y="88578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50538" y="4876571"/>
            <a:ext cx="9144000" cy="9144000"/>
          </a:xfrm>
          <a:custGeom>
            <a:avLst/>
            <a:gdLst/>
            <a:ahLst/>
            <a:cxnLst/>
            <a:rect l="l" t="t" r="r" b="b"/>
            <a:pathLst>
              <a:path w="9144000" h="9144000">
                <a:moveTo>
                  <a:pt x="0" y="0"/>
                </a:moveTo>
                <a:lnTo>
                  <a:pt x="9144000" y="0"/>
                </a:lnTo>
                <a:lnTo>
                  <a:pt x="9144000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603244">
            <a:off x="-1906422" y="4214250"/>
            <a:ext cx="5870243" cy="3746283"/>
          </a:xfrm>
          <a:custGeom>
            <a:avLst/>
            <a:gdLst/>
            <a:ahLst/>
            <a:cxnLst/>
            <a:rect l="l" t="t" r="r" b="b"/>
            <a:pathLst>
              <a:path w="5870243" h="3746283">
                <a:moveTo>
                  <a:pt x="0" y="0"/>
                </a:moveTo>
                <a:lnTo>
                  <a:pt x="5870244" y="0"/>
                </a:lnTo>
                <a:lnTo>
                  <a:pt x="5870244" y="3746282"/>
                </a:lnTo>
                <a:lnTo>
                  <a:pt x="0" y="37462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6726">
            <a:off x="2995925" y="7759112"/>
            <a:ext cx="3795855" cy="3581907"/>
          </a:xfrm>
          <a:custGeom>
            <a:avLst/>
            <a:gdLst/>
            <a:ahLst/>
            <a:cxnLst/>
            <a:rect l="l" t="t" r="r" b="b"/>
            <a:pathLst>
              <a:path w="3795855" h="3581907">
                <a:moveTo>
                  <a:pt x="0" y="0"/>
                </a:moveTo>
                <a:lnTo>
                  <a:pt x="3795855" y="0"/>
                </a:lnTo>
                <a:lnTo>
                  <a:pt x="3795855" y="3581907"/>
                </a:lnTo>
                <a:lnTo>
                  <a:pt x="0" y="358190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5806655" y="4953951"/>
            <a:ext cx="1787672" cy="2495481"/>
          </a:xfrm>
          <a:custGeom>
            <a:avLst/>
            <a:gdLst/>
            <a:ahLst/>
            <a:cxnLst/>
            <a:rect l="l" t="t" r="r" b="b"/>
            <a:pathLst>
              <a:path w="1787672" h="2495481">
                <a:moveTo>
                  <a:pt x="0" y="0"/>
                </a:moveTo>
                <a:lnTo>
                  <a:pt x="1787672" y="0"/>
                </a:lnTo>
                <a:lnTo>
                  <a:pt x="1787672" y="2495480"/>
                </a:lnTo>
                <a:lnTo>
                  <a:pt x="0" y="249548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590822">
            <a:off x="7858280" y="5952824"/>
            <a:ext cx="3117459" cy="3355386"/>
          </a:xfrm>
          <a:custGeom>
            <a:avLst/>
            <a:gdLst/>
            <a:ahLst/>
            <a:cxnLst/>
            <a:rect l="l" t="t" r="r" b="b"/>
            <a:pathLst>
              <a:path w="3117459" h="3355386">
                <a:moveTo>
                  <a:pt x="0" y="0"/>
                </a:moveTo>
                <a:lnTo>
                  <a:pt x="3117459" y="0"/>
                </a:lnTo>
                <a:lnTo>
                  <a:pt x="3117459" y="3355386"/>
                </a:lnTo>
                <a:lnTo>
                  <a:pt x="0" y="335538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9" name="AutoShape 9"/>
          <p:cNvSpPr/>
          <p:nvPr/>
        </p:nvSpPr>
        <p:spPr>
          <a:xfrm flipV="1">
            <a:off x="14106109" y="6365529"/>
            <a:ext cx="638390" cy="281162"/>
          </a:xfrm>
          <a:prstGeom prst="line">
            <a:avLst/>
          </a:prstGeom>
          <a:ln w="38100" cap="flat">
            <a:solidFill>
              <a:srgbClr val="EABC41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0" name="Group 10"/>
          <p:cNvGrpSpPr/>
          <p:nvPr/>
        </p:nvGrpSpPr>
        <p:grpSpPr>
          <a:xfrm>
            <a:off x="11325417" y="5780233"/>
            <a:ext cx="2903508" cy="2903508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3"/>
              <a:stretch>
                <a:fillRect l="-36578" r="-13694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>
            <a:off x="14621683" y="4328479"/>
            <a:ext cx="2903508" cy="2903508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4"/>
              <a:stretch>
                <a:fillRect t="-25046" b="-25046"/>
              </a:stretch>
            </a:blipFill>
          </p:spPr>
        </p:sp>
      </p:grpSp>
      <p:sp>
        <p:nvSpPr>
          <p:cNvPr id="14" name="Freeform 14"/>
          <p:cNvSpPr/>
          <p:nvPr/>
        </p:nvSpPr>
        <p:spPr>
          <a:xfrm>
            <a:off x="328528" y="8289200"/>
            <a:ext cx="1939621" cy="1760206"/>
          </a:xfrm>
          <a:custGeom>
            <a:avLst/>
            <a:gdLst/>
            <a:ahLst/>
            <a:cxnLst/>
            <a:rect l="l" t="t" r="r" b="b"/>
            <a:pathLst>
              <a:path w="1939621" h="1760206">
                <a:moveTo>
                  <a:pt x="0" y="0"/>
                </a:moveTo>
                <a:lnTo>
                  <a:pt x="1939621" y="0"/>
                </a:lnTo>
                <a:lnTo>
                  <a:pt x="1939621" y="1760206"/>
                </a:lnTo>
                <a:lnTo>
                  <a:pt x="0" y="1760206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789878" y="667859"/>
            <a:ext cx="14708245" cy="2329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80"/>
              </a:lnSpc>
            </a:pPr>
            <a:r>
              <a:rPr lang="en-US" sz="17480" b="1" spc="1590">
                <a:solidFill>
                  <a:srgbClr val="195440"/>
                </a:solidFill>
                <a:latin typeface="One Little Font Bold"/>
                <a:ea typeface="One Little Font Bold"/>
                <a:cs typeface="One Little Font Bold"/>
                <a:sym typeface="One Little Font Bold"/>
              </a:rPr>
              <a:t>REMEMBER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626791" y="2497439"/>
            <a:ext cx="15034418" cy="1099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195440"/>
                </a:solidFill>
                <a:latin typeface="Sniglet"/>
                <a:ea typeface="Sniglet"/>
                <a:cs typeface="Sniglet"/>
                <a:sym typeface="Sniglet"/>
              </a:rPr>
              <a:t>Even the smallest seed of kindness can grow into a forest of hope!</a:t>
            </a:r>
          </a:p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195440"/>
                </a:solidFill>
                <a:latin typeface="Sniglet"/>
                <a:ea typeface="Sniglet"/>
                <a:cs typeface="Sniglet"/>
                <a:sym typeface="Sniglet"/>
              </a:rPr>
              <a:t>Let’s go and plant hope in our hearts, our school and our world, just like Jesus did.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227986" y="9729155"/>
            <a:ext cx="3832028" cy="3202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83"/>
              </a:lnSpc>
            </a:pPr>
            <a:r>
              <a:rPr lang="en-US" sz="2483" b="1" spc="225">
                <a:solidFill>
                  <a:srgbClr val="195440"/>
                </a:solidFill>
                <a:latin typeface="One Little Font Bold"/>
                <a:ea typeface="One Little Font Bold"/>
                <a:cs typeface="One Little Font Bold"/>
                <a:sym typeface="One Little Font Bold"/>
              </a:rPr>
              <a:t>PLANTING SEEDS OF HOPE</a:t>
            </a:r>
          </a:p>
        </p:txBody>
      </p:sp>
      <p:sp>
        <p:nvSpPr>
          <p:cNvPr id="18" name="Freeform 18"/>
          <p:cNvSpPr/>
          <p:nvPr/>
        </p:nvSpPr>
        <p:spPr>
          <a:xfrm>
            <a:off x="13599456" y="8884048"/>
            <a:ext cx="3676482" cy="1089158"/>
          </a:xfrm>
          <a:custGeom>
            <a:avLst/>
            <a:gdLst/>
            <a:ahLst/>
            <a:cxnLst/>
            <a:rect l="l" t="t" r="r" b="b"/>
            <a:pathLst>
              <a:path w="3676482" h="1089158">
                <a:moveTo>
                  <a:pt x="0" y="0"/>
                </a:moveTo>
                <a:lnTo>
                  <a:pt x="3676482" y="0"/>
                </a:lnTo>
                <a:lnTo>
                  <a:pt x="3676482" y="1089158"/>
                </a:lnTo>
                <a:lnTo>
                  <a:pt x="0" y="1089158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575</Words>
  <Application>Microsoft Office PowerPoint</Application>
  <PresentationFormat>Custom</PresentationFormat>
  <Paragraphs>92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Sniglet</vt:lpstr>
      <vt:lpstr>One Little Font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World Day of the Poor 2025 Primary School PowerPoint</dc:title>
  <dc:creator>Michael Heaney</dc:creator>
  <cp:lastModifiedBy>Michael Heaney</cp:lastModifiedBy>
  <cp:revision>2</cp:revision>
  <dcterms:created xsi:type="dcterms:W3CDTF">2006-08-16T00:00:00Z</dcterms:created>
  <dcterms:modified xsi:type="dcterms:W3CDTF">2025-11-05T13:10:09Z</dcterms:modified>
  <dc:identifier>DAG31cTPUO4</dc:identifier>
</cp:coreProperties>
</file>